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9"/>
  </p:notesMasterIdLst>
  <p:sldIdLst>
    <p:sldId id="275" r:id="rId3"/>
    <p:sldId id="294" r:id="rId4"/>
    <p:sldId id="395" r:id="rId5"/>
    <p:sldId id="410" r:id="rId6"/>
    <p:sldId id="445" r:id="rId7"/>
    <p:sldId id="397" r:id="rId8"/>
    <p:sldId id="435" r:id="rId9"/>
    <p:sldId id="440" r:id="rId10"/>
    <p:sldId id="441" r:id="rId11"/>
    <p:sldId id="434" r:id="rId12"/>
    <p:sldId id="442" r:id="rId13"/>
    <p:sldId id="448" r:id="rId14"/>
    <p:sldId id="447" r:id="rId15"/>
    <p:sldId id="446" r:id="rId16"/>
    <p:sldId id="443" r:id="rId17"/>
    <p:sldId id="452" r:id="rId18"/>
    <p:sldId id="453" r:id="rId19"/>
    <p:sldId id="417" r:id="rId20"/>
    <p:sldId id="418" r:id="rId21"/>
    <p:sldId id="416" r:id="rId22"/>
    <p:sldId id="419" r:id="rId23"/>
    <p:sldId id="428" r:id="rId24"/>
    <p:sldId id="425" r:id="rId25"/>
    <p:sldId id="449" r:id="rId26"/>
    <p:sldId id="455" r:id="rId27"/>
    <p:sldId id="456" r:id="rId28"/>
    <p:sldId id="413" r:id="rId29"/>
    <p:sldId id="433" r:id="rId30"/>
    <p:sldId id="414" r:id="rId31"/>
    <p:sldId id="431" r:id="rId32"/>
    <p:sldId id="415" r:id="rId33"/>
    <p:sldId id="454" r:id="rId34"/>
    <p:sldId id="423" r:id="rId35"/>
    <p:sldId id="438" r:id="rId36"/>
    <p:sldId id="409" r:id="rId37"/>
    <p:sldId id="392" r:id="rId38"/>
  </p:sldIdLst>
  <p:sldSz cx="9144000" cy="6858000" type="screen4x3"/>
  <p:notesSz cx="6797675" cy="9926955"/>
  <p:defaultTextStyle>
    <a:defPPr>
      <a:defRPr lang="ru-RU"/>
    </a:defPPr>
    <a:lvl1pPr marL="0" lvl="0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lvl="1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lvl="2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lvl="3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lvl="4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lvl="5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lvl="6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lvl="7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lvl="8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2FDB2607-1784-4EEB-B798-7EB5836EED8A}">
        <p14:showMediaCtrls xmlns:p14="http://schemas.microsoft.com/office/powerpoint/2010/main" val="1"/>
      </p:ext>
    </p:extLst>
  </p:showPr>
  <p:clrMru>
    <a:srgbClr val="660066"/>
    <a:srgbClr val="E7EAFF"/>
    <a:srgbClr val="FCAEE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6786"/>
    <p:restoredTop sz="94434"/>
  </p:normalViewPr>
  <p:slideViewPr>
    <p:cSldViewPr showGuides="1">
      <p:cViewPr>
        <p:scale>
          <a:sx n="50" d="100"/>
          <a:sy n="50" d="100"/>
        </p:scale>
        <p:origin x="-1896" y="-49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2" Type="http://schemas.openxmlformats.org/officeDocument/2006/relationships/tableStyles" Target="tableStyles.xml"/><Relationship Id="rId41" Type="http://schemas.openxmlformats.org/officeDocument/2006/relationships/viewProps" Target="viewProps.xml"/><Relationship Id="rId40" Type="http://schemas.openxmlformats.org/officeDocument/2006/relationships/presProps" Target="presProps.xml"/><Relationship Id="rId4" Type="http://schemas.openxmlformats.org/officeDocument/2006/relationships/slide" Target="slides/slide2.xml"/><Relationship Id="rId39" Type="http://schemas.openxmlformats.org/officeDocument/2006/relationships/notesMaster" Target="notesMasters/notesMaster1.xml"/><Relationship Id="rId38" Type="http://schemas.openxmlformats.org/officeDocument/2006/relationships/slide" Target="slides/slide36.xml"/><Relationship Id="rId37" Type="http://schemas.openxmlformats.org/officeDocument/2006/relationships/slide" Target="slides/slide35.xml"/><Relationship Id="rId36" Type="http://schemas.openxmlformats.org/officeDocument/2006/relationships/slide" Target="slides/slide34.xml"/><Relationship Id="rId35" Type="http://schemas.openxmlformats.org/officeDocument/2006/relationships/slide" Target="slides/slide33.xml"/><Relationship Id="rId34" Type="http://schemas.openxmlformats.org/officeDocument/2006/relationships/slide" Target="slides/slide32.xml"/><Relationship Id="rId33" Type="http://schemas.openxmlformats.org/officeDocument/2006/relationships/slide" Target="slides/slide31.xml"/><Relationship Id="rId32" Type="http://schemas.openxmlformats.org/officeDocument/2006/relationships/slide" Target="slides/slide30.xml"/><Relationship Id="rId31" Type="http://schemas.openxmlformats.org/officeDocument/2006/relationships/slide" Target="slides/slide29.xml"/><Relationship Id="rId30" Type="http://schemas.openxmlformats.org/officeDocument/2006/relationships/slide" Target="slides/slide28.xml"/><Relationship Id="rId3" Type="http://schemas.openxmlformats.org/officeDocument/2006/relationships/slide" Target="slides/slide1.xml"/><Relationship Id="rId29" Type="http://schemas.openxmlformats.org/officeDocument/2006/relationships/slide" Target="slides/slide27.xml"/><Relationship Id="rId28" Type="http://schemas.openxmlformats.org/officeDocument/2006/relationships/slide" Target="slides/slide26.xml"/><Relationship Id="rId27" Type="http://schemas.openxmlformats.org/officeDocument/2006/relationships/slide" Target="slides/slide25.xml"/><Relationship Id="rId26" Type="http://schemas.openxmlformats.org/officeDocument/2006/relationships/slide" Target="slides/slide24.xml"/><Relationship Id="rId25" Type="http://schemas.openxmlformats.org/officeDocument/2006/relationships/slide" Target="slides/slide23.xml"/><Relationship Id="rId24" Type="http://schemas.openxmlformats.org/officeDocument/2006/relationships/slide" Target="slides/slide22.xml"/><Relationship Id="rId23" Type="http://schemas.openxmlformats.org/officeDocument/2006/relationships/slide" Target="slides/slide2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>
                <a:cs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>
                <a:cs typeface="Arial" panose="020B0604020202020204" pitchFamily="34" charset="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7F240E20-048B-458F-A86C-E34CA78068F6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Образец текста</a:t>
            </a:r>
            <a:endParaRPr kumimoji="0" lang="ru-RU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Второй уровень</a:t>
            </a:r>
            <a:endParaRPr kumimoji="0" lang="ru-RU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914400" marR="0" lvl="2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Третий уровень</a:t>
            </a:r>
            <a:endParaRPr kumimoji="0" lang="ru-RU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371600" marR="0" lvl="3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Четвертый уровень</a:t>
            </a:r>
            <a:endParaRPr kumimoji="0" lang="ru-RU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828800" marR="0" lvl="4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Пятый уровень</a:t>
            </a:r>
            <a:endParaRPr kumimoji="0" lang="ru-RU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>
                <a:cs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688" y="9428163"/>
            <a:ext cx="2946400" cy="496888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p>
            <a:pPr lvl="0" algn="r" eaLnBrk="1" hangingPunct="1">
              <a:buNone/>
            </a:pPr>
            <a:fld id="{9A0DB2DC-4C9A-4742-B13C-FB6460FD3503}" type="slidenum">
              <a:rPr lang="ru-RU" altLang="ru-RU" sz="1200" dirty="0"/>
            </a:fld>
            <a:endParaRPr lang="ru-RU" altLang="ru-RU" sz="1200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rotWithShape="0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tIns="0" rIns="18288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14" name="Дата 2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E454B4A5-267C-4657-BC95-23FDD447F368}" type="datetimeFigureOut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2">
                    <a:shade val="90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2">
                  <a:shade val="90000"/>
                </a:schemeClr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5" name="Нижний колонтитул 18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accent1">
                  <a:tint val="20000"/>
                </a:schemeClr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6" name="Номер слайда 26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wrap="square" lIns="0" tIns="0" rIns="0" bIns="0" numCol="1" anchor="b" anchorCtr="0" compatLnSpc="1"/>
          <a:p>
            <a:pPr algn="r" eaLnBrk="1" hangingPunct="1">
              <a:buNone/>
            </a:pPr>
            <a:fld id="{9A0DB2DC-4C9A-4742-B13C-FB6460FD3503}" type="slidenum">
              <a:rPr lang="en-US" altLang="ru-RU" dirty="0">
                <a:solidFill>
                  <a:srgbClr val="CACACC"/>
                </a:solidFill>
              </a:rPr>
            </a:fld>
            <a:endParaRPr lang="en-US" altLang="ru-RU" dirty="0">
              <a:solidFill>
                <a:srgbClr val="CACACC"/>
              </a:solidFill>
            </a:endParaRP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Замещающая дата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C2EE5DBC-E9AA-4292-9D17-DBAAFB2965AB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schemeClr val="tx2">
                    <a:shade val="90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schemeClr val="tx2">
                  <a:shade val="90000"/>
                </a:schemeClr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Замещающий 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chemeClr val="tx2">
                  <a:shade val="90000"/>
                </a:schemeClr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Замещающий 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ru-RU" altLang="ru-RU" dirty="0">
                <a:latin typeface="Calibri" panose="020F0502020204030204" pitchFamily="34" charset="0"/>
              </a:rPr>
            </a:fld>
            <a:endParaRPr lang="ru-RU" altLang="ru-RU" dirty="0">
              <a:latin typeface="Calibri" panose="020F0502020204030204" pitchFamily="34" charset="0"/>
            </a:endParaRPr>
          </a:p>
        </p:txBody>
      </p:sp>
    </p:spTree>
  </p:cSld>
  <p:clrMapOvr>
    <a:masterClrMapping/>
  </p:clrMapOvr>
  <p:transition spd="med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Замещающая дата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C2EE5DBC-E9AA-4292-9D17-DBAAFB2965AB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schemeClr val="tx2">
                    <a:shade val="90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schemeClr val="tx2">
                  <a:shade val="90000"/>
                </a:schemeClr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Замещающий 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chemeClr val="tx2">
                  <a:shade val="90000"/>
                </a:schemeClr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Замещающий 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ru-RU" altLang="ru-RU" dirty="0">
                <a:latin typeface="Calibri" panose="020F0502020204030204" pitchFamily="34" charset="0"/>
              </a:rPr>
            </a:fld>
            <a:endParaRPr lang="ru-RU" altLang="ru-RU" dirty="0">
              <a:latin typeface="Calibri" panose="020F0502020204030204" pitchFamily="34" charset="0"/>
            </a:endParaRPr>
          </a:p>
        </p:txBody>
      </p:sp>
    </p:spTree>
  </p:cSld>
  <p:clrMapOvr>
    <a:masterClrMapping/>
  </p:clrMapOvr>
  <p:transition spd="med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Замещающая дата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C2EE5DBC-E9AA-4292-9D17-DBAAFB2965AB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schemeClr val="tx2">
                    <a:shade val="90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schemeClr val="tx2">
                  <a:shade val="90000"/>
                </a:schemeClr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Замещающий 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chemeClr val="tx2">
                  <a:shade val="90000"/>
                </a:schemeClr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Замещающий 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ru-RU" altLang="ru-RU" dirty="0">
                <a:latin typeface="Calibri" panose="020F0502020204030204" pitchFamily="34" charset="0"/>
              </a:rPr>
            </a:fld>
            <a:endParaRPr lang="ru-RU" altLang="ru-RU" dirty="0">
              <a:latin typeface="Calibri" panose="020F0502020204030204" pitchFamily="34" charset="0"/>
            </a:endParaRPr>
          </a:p>
        </p:txBody>
      </p:sp>
    </p:spTree>
  </p:cSld>
  <p:clrMapOvr>
    <a:masterClrMapping/>
  </p:clrMapOvr>
  <p:transition spd="med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Pr>
        <a:blipFill rotWithShape="0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tIns="0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1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66695514-6F87-422C-9BFA-51F1BC392C6B}" type="datetimeFigureOut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2">
                    <a:shade val="90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2">
                  <a:shade val="90000"/>
                </a:schemeClr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2">
                  <a:shade val="90000"/>
                </a:schemeClr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wrap="square" lIns="0" tIns="0" rIns="0" bIns="0" numCol="1" anchor="b" anchorCtr="0" compatLnSpc="1"/>
          <a:p>
            <a:pPr algn="r" eaLnBrk="1" hangingPunct="1">
              <a:buNone/>
            </a:pPr>
            <a:fld id="{9A0DB2DC-4C9A-4742-B13C-FB6460FD3503}" type="slidenum">
              <a:rPr lang="en-US" altLang="ru-RU" dirty="0">
                <a:solidFill>
                  <a:srgbClr val="CACACC"/>
                </a:solidFill>
              </a:rPr>
            </a:fld>
            <a:endParaRPr lang="en-US" altLang="ru-RU" dirty="0">
              <a:solidFill>
                <a:srgbClr val="CACACC"/>
              </a:solidFill>
            </a:endParaRP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Замещающая дата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C2EE5DBC-E9AA-4292-9D17-DBAAFB2965AB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schemeClr val="tx2">
                    <a:shade val="90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schemeClr val="tx2">
                  <a:shade val="90000"/>
                </a:schemeClr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Замещающий 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chemeClr val="tx2">
                  <a:shade val="90000"/>
                </a:schemeClr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Замещающий 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ru-RU" altLang="ru-RU" dirty="0">
                <a:latin typeface="Calibri" panose="020F0502020204030204" pitchFamily="34" charset="0"/>
              </a:rPr>
            </a:fld>
            <a:endParaRPr lang="ru-RU" altLang="ru-RU" dirty="0">
              <a:latin typeface="Calibri" panose="020F0502020204030204" pitchFamily="34" charset="0"/>
            </a:endParaRPr>
          </a:p>
        </p:txBody>
      </p:sp>
    </p:spTree>
  </p:cSld>
  <p:clrMapOvr>
    <a:masterClrMapping/>
  </p:clrMapOvr>
  <p:transition spd="med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Замещающая дата 6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C2EE5DBC-E9AA-4292-9D17-DBAAFB2965AB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schemeClr val="tx2">
                    <a:shade val="90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schemeClr val="tx2">
                  <a:shade val="90000"/>
                </a:schemeClr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Замещающий 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chemeClr val="tx2">
                  <a:shade val="90000"/>
                </a:schemeClr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Замещающий 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ru-RU" altLang="ru-RU" dirty="0">
                <a:latin typeface="Calibri" panose="020F0502020204030204" pitchFamily="34" charset="0"/>
              </a:rPr>
            </a:fld>
            <a:endParaRPr lang="ru-RU" altLang="ru-RU" dirty="0">
              <a:latin typeface="Calibri" panose="020F0502020204030204" pitchFamily="34" charset="0"/>
            </a:endParaRPr>
          </a:p>
        </p:txBody>
      </p:sp>
    </p:spTree>
  </p:cSld>
  <p:clrMapOvr>
    <a:masterClrMapping/>
  </p:clrMapOvr>
  <p:transition spd="med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Замещающая дата 2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C2EE5DBC-E9AA-4292-9D17-DBAAFB2965AB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schemeClr val="tx2">
                    <a:shade val="90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schemeClr val="tx2">
                  <a:shade val="90000"/>
                </a:schemeClr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Замещающий 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chemeClr val="tx2">
                  <a:shade val="90000"/>
                </a:schemeClr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Замещающий 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ru-RU" altLang="ru-RU" dirty="0">
                <a:latin typeface="Calibri" panose="020F0502020204030204" pitchFamily="34" charset="0"/>
              </a:rPr>
            </a:fld>
            <a:endParaRPr lang="ru-RU" altLang="ru-RU" dirty="0">
              <a:latin typeface="Calibri" panose="020F0502020204030204" pitchFamily="34" charset="0"/>
            </a:endParaRPr>
          </a:p>
        </p:txBody>
      </p:sp>
    </p:spTree>
  </p:cSld>
  <p:clrMapOvr>
    <a:masterClrMapping/>
  </p:clrMapOvr>
  <p:transition spd="med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мещающая дата 1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C2EE5DBC-E9AA-4292-9D17-DBAAFB2965AB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schemeClr val="tx2">
                    <a:shade val="90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schemeClr val="tx2">
                  <a:shade val="90000"/>
                </a:schemeClr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Замещающий 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chemeClr val="tx2">
                  <a:shade val="90000"/>
                </a:schemeClr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Замещающий 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ru-RU" altLang="ru-RU" dirty="0">
                <a:latin typeface="Calibri" panose="020F0502020204030204" pitchFamily="34" charset="0"/>
              </a:rPr>
            </a:fld>
            <a:endParaRPr lang="ru-RU" altLang="ru-RU" dirty="0">
              <a:latin typeface="Calibri" panose="020F0502020204030204" pitchFamily="34" charset="0"/>
            </a:endParaRPr>
          </a:p>
        </p:txBody>
      </p:sp>
    </p:spTree>
  </p:cSld>
  <p:clrMapOvr>
    <a:masterClrMapping/>
  </p:clrMapOvr>
  <p:transition spd="med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Замещающая дата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C2EE5DBC-E9AA-4292-9D17-DBAAFB2965AB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schemeClr val="tx2">
                    <a:shade val="90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schemeClr val="tx2">
                  <a:shade val="90000"/>
                </a:schemeClr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Замещающий 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chemeClr val="tx2">
                  <a:shade val="90000"/>
                </a:schemeClr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Замещающий 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ru-RU" altLang="ru-RU" dirty="0">
                <a:latin typeface="Calibri" panose="020F0502020204030204" pitchFamily="34" charset="0"/>
              </a:rPr>
            </a:fld>
            <a:endParaRPr lang="ru-RU" altLang="ru-RU" dirty="0">
              <a:latin typeface="Calibri" panose="020F0502020204030204" pitchFamily="34" charset="0"/>
            </a:endParaRPr>
          </a:p>
        </p:txBody>
      </p:sp>
    </p:spTree>
  </p:cSld>
  <p:clrMapOvr>
    <a:masterClrMapping/>
  </p:clrMapOvr>
  <p:transition spd="med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 showMasterSp="0">
  <p:cSld name="Рисунок с подписью">
    <p:bg>
      <p:bgPr>
        <a:blipFill rotWithShape="0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с одним вырезанным скругленным углом 13"/>
          <p:cNvSpPr/>
          <p:nvPr/>
        </p:nvSpPr>
        <p:spPr>
          <a:xfrm rot="420000" flipV="1">
            <a:off x="3165475" y="1108075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5" name="Прямоугольный треугольник 14"/>
          <p:cNvSpPr/>
          <p:nvPr/>
        </p:nvSpPr>
        <p:spPr>
          <a:xfrm rot="420000" flipV="1">
            <a:off x="8004175" y="5359400"/>
            <a:ext cx="155575" cy="155575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6" name="Полилиния 15"/>
          <p:cNvSpPr/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7" name="Полилиния 16"/>
          <p:cNvSpPr/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lIns="45720" rIns="45720" bIns="45720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 vert="horz" wrap="square" lIns="91440" tIns="45720" rIns="91440" bIns="45720" numCol="1" anchor="t" anchorCtr="0" compatLnSpc="1">
            <a:normAutofit/>
          </a:bodyPr>
          <a:lstStyle>
            <a:lvl1pPr marL="0" indent="0">
              <a:buNone/>
              <a:defRPr sz="3200"/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E66C7D"/>
              </a:buClr>
              <a:buSzPct val="95000"/>
              <a:buFont typeface="Wingdings 2" panose="05020102010507070707" pitchFamily="18" charset="2"/>
              <a:buNone/>
              <a:defRPr/>
            </a:pPr>
            <a:r>
              <a:rPr kumimoji="0" lang="ru-RU" sz="3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9" name="Дата 4"/>
          <p:cNvSpPr>
            <a:spLocks noGrp="1"/>
          </p:cNvSpPr>
          <p:nvPr>
            <p:ph type="dt" sz="half" idx="1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A9230A24-D0B3-4DFA-B11F-807130DE12DA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schemeClr val="tx2">
                    <a:shade val="90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schemeClr val="tx2">
                  <a:shade val="90000"/>
                </a:schemeClr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0" name="Нижний колонтитул 5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chemeClr val="tx2">
                  <a:shade val="90000"/>
                </a:schemeClr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1" name="Номер слайда 6"/>
          <p:cNvSpPr>
            <a:spLocks noGrp="1"/>
          </p:cNvSpPr>
          <p:nvPr>
            <p:ph type="sldNum" sz="quarter" idx="4"/>
          </p:nvPr>
        </p:nvSpPr>
        <p:spPr>
          <a:xfrm>
            <a:off x="8077200" y="6356350"/>
            <a:ext cx="609600" cy="365125"/>
          </a:xfrm>
          <a:prstGeom prst="rect">
            <a:avLst/>
          </a:prstGeom>
        </p:spPr>
        <p:txBody>
          <a:bodyPr vert="horz" wrap="square" lIns="0" tIns="0" rIns="0" bIns="0" numCol="1" anchor="b" anchorCtr="0" compatLnSpc="1"/>
          <a:p>
            <a:pPr algn="r" eaLnBrk="1" hangingPunct="1">
              <a:buNone/>
            </a:pPr>
            <a:fld id="{9A0DB2DC-4C9A-4742-B13C-FB6460FD3503}" type="slidenum">
              <a:rPr lang="ru-RU" altLang="ru-RU" dirty="0"/>
            </a:fld>
            <a:endParaRPr lang="ru-RU" altLang="ru-RU" dirty="0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image" Target="../media/image2.jpeg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7" name="Полилиния 6"/>
          <p:cNvSpPr/>
          <p:nvPr/>
        </p:nvSpPr>
        <p:spPr bwMode="auto">
          <a:xfrm>
            <a:off x="-9525" y="-7937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/>
          <p:nvPr/>
        </p:nvSpPr>
        <p:spPr bwMode="auto">
          <a:xfrm>
            <a:off x="4381500" y="-7937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28" name="Заголовок 8"/>
          <p:cNvSpPr>
            <a:spLocks noGrp="1"/>
          </p:cNvSpPr>
          <p:nvPr>
            <p:ph type="title"/>
          </p:nvPr>
        </p:nvSpPr>
        <p:spPr>
          <a:xfrm>
            <a:off x="457200" y="704850"/>
            <a:ext cx="8229600" cy="1143000"/>
          </a:xfrm>
          <a:prstGeom prst="rect">
            <a:avLst/>
          </a:prstGeom>
          <a:noFill/>
          <a:ln w="9525">
            <a:noFill/>
          </a:ln>
        </p:spPr>
        <p:txBody>
          <a:bodyPr lIns="0" rIns="0" bIns="0" anchor="b" anchorCtr="0"/>
          <a:p>
            <a:pPr lvl="0"/>
            <a:r>
              <a:rPr lang="ru-RU" altLang="ru-RU" dirty="0"/>
              <a:t>Образец заголовка</a:t>
            </a:r>
            <a:endParaRPr lang="en-US" altLang="ru-RU" dirty="0"/>
          </a:p>
        </p:txBody>
      </p:sp>
      <p:sp>
        <p:nvSpPr>
          <p:cNvPr id="1029" name="Текст 29"/>
          <p:cNvSpPr>
            <a:spLocks noGrp="1"/>
          </p:cNvSpPr>
          <p:nvPr>
            <p:ph type="body" idx="1"/>
          </p:nvPr>
        </p:nvSpPr>
        <p:spPr>
          <a:xfrm>
            <a:off x="457200" y="1935163"/>
            <a:ext cx="8229600" cy="4389437"/>
          </a:xfrm>
          <a:prstGeom prst="rect">
            <a:avLst/>
          </a:prstGeom>
          <a:noFill/>
          <a:ln w="9525">
            <a:noFill/>
          </a:ln>
        </p:spPr>
        <p:txBody>
          <a:bodyPr/>
          <a:p>
            <a:pPr lvl="0"/>
            <a:r>
              <a:rPr lang="ru-RU" altLang="ru-RU" dirty="0"/>
              <a:t>Образец текста</a:t>
            </a:r>
            <a:endParaRPr lang="ru-RU" altLang="ru-RU" dirty="0"/>
          </a:p>
          <a:p>
            <a:pPr lvl="1"/>
            <a:r>
              <a:rPr lang="ru-RU" altLang="ru-RU" dirty="0"/>
              <a:t>Второй уровень</a:t>
            </a:r>
            <a:endParaRPr lang="ru-RU" altLang="ru-RU" dirty="0"/>
          </a:p>
          <a:p>
            <a:pPr lvl="2"/>
            <a:r>
              <a:rPr lang="ru-RU" altLang="ru-RU" dirty="0"/>
              <a:t>Третий уровень</a:t>
            </a:r>
            <a:endParaRPr lang="ru-RU" altLang="ru-RU" dirty="0"/>
          </a:p>
          <a:p>
            <a:pPr lvl="3"/>
            <a:r>
              <a:rPr lang="ru-RU" altLang="ru-RU" dirty="0"/>
              <a:t>Четвертый уровень</a:t>
            </a:r>
            <a:endParaRPr lang="ru-RU" altLang="ru-RU" dirty="0"/>
          </a:p>
          <a:p>
            <a:pPr lvl="4"/>
            <a:r>
              <a:rPr lang="ru-RU" altLang="ru-RU" dirty="0"/>
              <a:t>Пятый уровень</a:t>
            </a:r>
            <a:endParaRPr lang="en-US" altLang="ru-RU" dirty="0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  <a:cs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C2EE5DBC-E9AA-4292-9D17-DBAAFB2965AB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schemeClr val="tx2">
                    <a:shade val="90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schemeClr val="tx2">
                  <a:shade val="90000"/>
                </a:schemeClr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  <a:cs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chemeClr val="tx2">
                  <a:shade val="90000"/>
                </a:schemeClr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wrap="square" lIns="0" tIns="0" rIns="0" bIns="0" numCol="1" anchor="b" anchorCtr="0" compatLnSpc="1"/>
          <a:lstStyle>
            <a:lvl1pPr algn="r">
              <a:defRPr sz="1200">
                <a:solidFill>
                  <a:srgbClr val="565E72"/>
                </a:solidFill>
              </a:defRPr>
            </a:lvl1pPr>
          </a:lstStyle>
          <a:p>
            <a:pPr lvl="0" eaLnBrk="1" hangingPunct="1">
              <a:buNone/>
            </a:pPr>
            <a:fld id="{9A0DB2DC-4C9A-4742-B13C-FB6460FD3503}" type="slidenum">
              <a:rPr lang="ru-RU" altLang="ru-RU" dirty="0">
                <a:latin typeface="Calibri" panose="020F0502020204030204" pitchFamily="34" charset="0"/>
              </a:rPr>
            </a:fld>
            <a:endParaRPr lang="ru-RU" altLang="ru-RU" dirty="0">
              <a:latin typeface="Calibri" panose="020F0502020204030204" pitchFamily="34" charset="0"/>
            </a:endParaRPr>
          </a:p>
        </p:txBody>
      </p:sp>
      <p:grpSp>
        <p:nvGrpSpPr>
          <p:cNvPr id="1033" name="Группа 1"/>
          <p:cNvGrpSpPr/>
          <p:nvPr/>
        </p:nvGrpSpPr>
        <p:grpSpPr>
          <a:xfrm>
            <a:off x="-19050" y="203200"/>
            <a:ext cx="9180513" cy="647700"/>
            <a:chOff x="-19045" y="216550"/>
            <a:chExt cx="9180548" cy="649224"/>
          </a:xfrm>
        </p:grpSpPr>
        <p:sp>
          <p:nvSpPr>
            <p:cNvPr id="12" name="Полилиния 11"/>
            <p:cNvSpPr/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3" name="Полилиния 12"/>
            <p:cNvSpPr/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>
    <p:fade/>
  </p:transition>
  <p:timing>
    <p:tnLst>
      <p:par>
        <p:cTn id="1" dur="indefinite" restart="never" nodeType="tmRoot"/>
      </p:par>
    </p:tnLst>
  </p:timing>
  <p:hf sldNum="0"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anose="020F0502020204030204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anose="020F0502020204030204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anose="020F0502020204030204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anose="020F0502020204030204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anose="020F0502020204030204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anose="020F0502020204030204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anose="020F0502020204030204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anose="020F0502020204030204" pitchFamily="34" charset="0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rgbClr val="E66C7D"/>
        </a:buClr>
        <a:buSzPct val="95000"/>
        <a:buFont typeface="Wingdings 2" panose="05020102010507070707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38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anose="05020102010507070707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38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anose="05020102010507070707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eaLnBrk="0" fontAlgn="base" hangingPunct="0">
        <a:spcBef>
          <a:spcPct val="20000"/>
        </a:spcBef>
        <a:spcAft>
          <a:spcPct val="0"/>
        </a:spcAft>
        <a:buClr>
          <a:srgbClr val="E66C7D"/>
        </a:buClr>
        <a:buSzPct val="65000"/>
        <a:buFont typeface="Wingdings 2" panose="05020102010507070707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405" indent="-209550" algn="l" rtl="0" eaLnBrk="0" fontAlgn="base" hangingPunct="0">
        <a:spcBef>
          <a:spcPct val="20000"/>
        </a:spcBef>
        <a:spcAft>
          <a:spcPct val="0"/>
        </a:spcAft>
        <a:buClr>
          <a:srgbClr val="6BB76D"/>
        </a:buClr>
        <a:buSzPct val="65000"/>
        <a:buFont typeface="Wingdings 2" panose="05020102010507070707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185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 panose="05020102010507070707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 panose="05020102010507070707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4.jpeg"/><Relationship Id="rId1" Type="http://schemas.openxmlformats.org/officeDocument/2006/relationships/hyperlink" Target="&#1052;&#1099;%20&#1076;&#1086;&#1083;&#1078;&#1085;&#1099;%20&#1079;&#1072;&#1084;&#1072;&#1089;&#1082;&#1080;&#1088;&#1086;&#1074;&#1072;&#1090;&#1100;&#1089;&#1103;,%20&#1095;&#1090;&#1086;&#1073;&#1099;%20&#1089;&#1090;&#1072;&#1090;&#1100;%20&#1073;&#1083;&#1080;&#1078;&#1077;.mp4" TargetMode="Externa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1.jpeg"/></Relationships>
</file>

<file path=ppt/slides/_rels/slide11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25.jpeg"/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image" Target="../media/image22.jpeg"/></Relationships>
</file>

<file path=ppt/slides/_rels/slide12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openxmlformats.org/officeDocument/2006/relationships/image" Target="../media/image30.jpeg"/><Relationship Id="rId4" Type="http://schemas.openxmlformats.org/officeDocument/2006/relationships/image" Target="../media/image29.jpeg"/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image" Target="../media/image26.jpeg"/></Relationships>
</file>

<file path=ppt/slides/_rels/slide13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image" Target="../media/image31.jpeg"/></Relationships>
</file>

<file path=ppt/slides/_rels/slide14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openxmlformats.org/officeDocument/2006/relationships/image" Target="../media/image38.jpeg"/><Relationship Id="rId4" Type="http://schemas.openxmlformats.org/officeDocument/2006/relationships/image" Target="../media/image37.jpeg"/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image" Target="../media/image34.jpeg"/></Relationships>
</file>

<file path=ppt/slides/_rels/slide15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42.jpeg"/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image" Target="../media/image39.jpeg"/></Relationships>
</file>

<file path=ppt/slides/_rels/slide16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2.xml"/><Relationship Id="rId6" Type="http://schemas.openxmlformats.org/officeDocument/2006/relationships/image" Target="../media/image48.jpeg"/><Relationship Id="rId5" Type="http://schemas.openxmlformats.org/officeDocument/2006/relationships/image" Target="../media/image47.jpeg"/><Relationship Id="rId4" Type="http://schemas.openxmlformats.org/officeDocument/2006/relationships/image" Target="../media/image46.jpeg"/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image" Target="../media/image43.jpeg"/></Relationships>
</file>

<file path=ppt/slides/_rels/slide17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51.jpeg"/><Relationship Id="rId2" Type="http://schemas.openxmlformats.org/officeDocument/2006/relationships/image" Target="../media/image50.jpeg"/><Relationship Id="rId1" Type="http://schemas.openxmlformats.org/officeDocument/2006/relationships/image" Target="../media/image49.jpeg"/></Relationships>
</file>

<file path=ppt/slides/_rels/slide18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55.jpeg"/><Relationship Id="rId3" Type="http://schemas.openxmlformats.org/officeDocument/2006/relationships/image" Target="../media/image54.jpeg"/><Relationship Id="rId2" Type="http://schemas.openxmlformats.org/officeDocument/2006/relationships/image" Target="../media/image53.jpeg"/><Relationship Id="rId1" Type="http://schemas.openxmlformats.org/officeDocument/2006/relationships/image" Target="../media/image52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56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4.jpeg"/><Relationship Id="rId1" Type="http://schemas.openxmlformats.org/officeDocument/2006/relationships/hyperlink" Target="&#1052;&#1099;%20&#1076;&#1086;&#1083;&#1078;&#1085;&#1099;%20&#1079;&#1072;&#1084;&#1072;&#1089;&#1082;&#1080;&#1088;&#1086;&#1074;&#1072;&#1090;&#1100;&#1089;&#1103;,%20&#1095;&#1090;&#1086;&#1073;&#1099;%20&#1089;&#1090;&#1072;&#1090;&#1100;%20&#1073;&#1083;&#1080;&#1078;&#1077;.mp4" TargetMode="External"/></Relationships>
</file>

<file path=ppt/slides/_rels/slide20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60.jpeg"/><Relationship Id="rId3" Type="http://schemas.openxmlformats.org/officeDocument/2006/relationships/image" Target="../media/image59.jpeg"/><Relationship Id="rId2" Type="http://schemas.openxmlformats.org/officeDocument/2006/relationships/image" Target="../media/image58.jpeg"/><Relationship Id="rId1" Type="http://schemas.openxmlformats.org/officeDocument/2006/relationships/image" Target="../media/image57.jpeg"/></Relationships>
</file>

<file path=ppt/slides/_rels/slide21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64.jpeg"/><Relationship Id="rId3" Type="http://schemas.openxmlformats.org/officeDocument/2006/relationships/image" Target="../media/image63.jpeg"/><Relationship Id="rId2" Type="http://schemas.openxmlformats.org/officeDocument/2006/relationships/image" Target="../media/image62.jpeg"/><Relationship Id="rId1" Type="http://schemas.openxmlformats.org/officeDocument/2006/relationships/image" Target="../media/image61.jpeg"/></Relationships>
</file>

<file path=ppt/slides/_rels/slide22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openxmlformats.org/officeDocument/2006/relationships/image" Target="../media/image69.jpeg"/><Relationship Id="rId4" Type="http://schemas.openxmlformats.org/officeDocument/2006/relationships/image" Target="../media/image68.jpeg"/><Relationship Id="rId3" Type="http://schemas.openxmlformats.org/officeDocument/2006/relationships/image" Target="../media/image67.jpeg"/><Relationship Id="rId2" Type="http://schemas.openxmlformats.org/officeDocument/2006/relationships/image" Target="../media/image66.jpeg"/><Relationship Id="rId1" Type="http://schemas.openxmlformats.org/officeDocument/2006/relationships/image" Target="../media/image65.jpeg"/></Relationships>
</file>

<file path=ppt/slides/_rels/slide23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openxmlformats.org/officeDocument/2006/relationships/image" Target="../media/image74.jpeg"/><Relationship Id="rId4" Type="http://schemas.openxmlformats.org/officeDocument/2006/relationships/image" Target="../media/image73.jpeg"/><Relationship Id="rId3" Type="http://schemas.openxmlformats.org/officeDocument/2006/relationships/image" Target="../media/image72.jpeg"/><Relationship Id="rId2" Type="http://schemas.openxmlformats.org/officeDocument/2006/relationships/image" Target="../media/image71.jpeg"/><Relationship Id="rId1" Type="http://schemas.openxmlformats.org/officeDocument/2006/relationships/image" Target="../media/image70.jpeg"/></Relationships>
</file>

<file path=ppt/slides/_rels/slide24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78.jpeg"/><Relationship Id="rId3" Type="http://schemas.openxmlformats.org/officeDocument/2006/relationships/image" Target="../media/image77.jpeg"/><Relationship Id="rId2" Type="http://schemas.openxmlformats.org/officeDocument/2006/relationships/image" Target="../media/image76.jpeg"/><Relationship Id="rId1" Type="http://schemas.openxmlformats.org/officeDocument/2006/relationships/image" Target="../media/image75.jpeg"/></Relationships>
</file>

<file path=ppt/slides/_rels/slide25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81.jpeg"/><Relationship Id="rId2" Type="http://schemas.openxmlformats.org/officeDocument/2006/relationships/image" Target="../media/image80.jpeg"/><Relationship Id="rId1" Type="http://schemas.openxmlformats.org/officeDocument/2006/relationships/image" Target="../media/image79.jpeg"/></Relationships>
</file>

<file path=ppt/slides/_rels/slide26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84.jpeg"/><Relationship Id="rId2" Type="http://schemas.openxmlformats.org/officeDocument/2006/relationships/image" Target="../media/image83.jpeg"/><Relationship Id="rId1" Type="http://schemas.openxmlformats.org/officeDocument/2006/relationships/image" Target="../media/image82.jpeg"/></Relationships>
</file>

<file path=ppt/slides/_rels/slide27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88.jpeg"/><Relationship Id="rId3" Type="http://schemas.openxmlformats.org/officeDocument/2006/relationships/image" Target="../media/image87.jpeg"/><Relationship Id="rId2" Type="http://schemas.openxmlformats.org/officeDocument/2006/relationships/image" Target="../media/image86.jpeg"/><Relationship Id="rId1" Type="http://schemas.openxmlformats.org/officeDocument/2006/relationships/image" Target="../media/image85.jpeg"/></Relationships>
</file>

<file path=ppt/slides/_rels/slide28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92.jpeg"/><Relationship Id="rId3" Type="http://schemas.openxmlformats.org/officeDocument/2006/relationships/image" Target="../media/image91.jpeg"/><Relationship Id="rId2" Type="http://schemas.openxmlformats.org/officeDocument/2006/relationships/image" Target="../media/image90.jpeg"/><Relationship Id="rId1" Type="http://schemas.openxmlformats.org/officeDocument/2006/relationships/image" Target="../media/image89.jpeg"/></Relationships>
</file>

<file path=ppt/slides/_rels/slide29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96.jpeg"/><Relationship Id="rId3" Type="http://schemas.openxmlformats.org/officeDocument/2006/relationships/image" Target="../media/image95.jpeg"/><Relationship Id="rId2" Type="http://schemas.openxmlformats.org/officeDocument/2006/relationships/image" Target="../media/image94.jpeg"/><Relationship Id="rId1" Type="http://schemas.openxmlformats.org/officeDocument/2006/relationships/image" Target="../media/image93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openxmlformats.org/officeDocument/2006/relationships/image" Target="../media/image101.jpeg"/><Relationship Id="rId4" Type="http://schemas.openxmlformats.org/officeDocument/2006/relationships/image" Target="../media/image100.jpeg"/><Relationship Id="rId3" Type="http://schemas.openxmlformats.org/officeDocument/2006/relationships/image" Target="../media/image99.jpeg"/><Relationship Id="rId2" Type="http://schemas.openxmlformats.org/officeDocument/2006/relationships/image" Target="../media/image98.jpeg"/><Relationship Id="rId1" Type="http://schemas.openxmlformats.org/officeDocument/2006/relationships/image" Target="../media/image97.jpeg"/></Relationships>
</file>

<file path=ppt/slides/_rels/slide31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2.xml"/><Relationship Id="rId6" Type="http://schemas.openxmlformats.org/officeDocument/2006/relationships/image" Target="../media/image107.jpeg"/><Relationship Id="rId5" Type="http://schemas.openxmlformats.org/officeDocument/2006/relationships/image" Target="../media/image106.jpeg"/><Relationship Id="rId4" Type="http://schemas.openxmlformats.org/officeDocument/2006/relationships/image" Target="../media/image105.jpeg"/><Relationship Id="rId3" Type="http://schemas.openxmlformats.org/officeDocument/2006/relationships/image" Target="../media/image104.jpeg"/><Relationship Id="rId2" Type="http://schemas.openxmlformats.org/officeDocument/2006/relationships/image" Target="../media/image103.jpeg"/><Relationship Id="rId1" Type="http://schemas.openxmlformats.org/officeDocument/2006/relationships/image" Target="../media/image102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09.jpeg"/><Relationship Id="rId1" Type="http://schemas.openxmlformats.org/officeDocument/2006/relationships/image" Target="../media/image108.jpeg"/></Relationships>
</file>

<file path=ppt/slides/_rels/slide33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112.jpeg"/><Relationship Id="rId2" Type="http://schemas.openxmlformats.org/officeDocument/2006/relationships/image" Target="../media/image111.jpeg"/><Relationship Id="rId1" Type="http://schemas.openxmlformats.org/officeDocument/2006/relationships/image" Target="../media/image110.jpeg"/></Relationships>
</file>

<file path=ppt/slides/_rels/slide34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115.png"/><Relationship Id="rId2" Type="http://schemas.openxmlformats.org/officeDocument/2006/relationships/image" Target="../media/image114.png"/><Relationship Id="rId1" Type="http://schemas.openxmlformats.org/officeDocument/2006/relationships/image" Target="../media/image113.jpeg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6.xml"/><Relationship Id="rId1" Type="http://schemas.openxmlformats.org/officeDocument/2006/relationships/image" Target="../media/image116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14.jpeg"/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image" Target="../media/image15.jpeg"/></Relationships>
</file>

<file path=ppt/slides/_rels/slide9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image" Target="../media/image1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3314" name="Заголовок 1"/>
          <p:cNvSpPr>
            <a:spLocks noGrp="1"/>
          </p:cNvSpPr>
          <p:nvPr>
            <p:ph type="title"/>
          </p:nvPr>
        </p:nvSpPr>
        <p:spPr>
          <a:xfrm>
            <a:off x="285750" y="1357313"/>
            <a:ext cx="8642350" cy="3095625"/>
          </a:xfrm>
        </p:spPr>
        <p:txBody>
          <a:bodyPr vert="horz" wrap="square" lIns="0" tIns="45720" rIns="0" bIns="0" numCol="1" anchor="b" anchorCtr="0" compatLnSpc="1"/>
          <a:p>
            <a:pPr algn="ctr" eaLnBrk="1" hangingPunct="1"/>
            <a:b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altLang="ru-RU" sz="4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9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условий для доступного </a:t>
            </a:r>
            <a:br>
              <a:rPr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личностно-ориентированного образования детей с ОВЗ  с интеллектуальными нарушениями</a:t>
            </a:r>
            <a:br>
              <a:rPr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общеобразовательной школе </a:t>
            </a:r>
            <a:r>
              <a:rPr lang="ru-RU" alt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r>
              <a:rPr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ru-RU" altLang="ru-RU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altLang="ru-RU" sz="3200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5123" name="Объект 2"/>
          <p:cNvSpPr>
            <a:spLocks noGrp="1"/>
          </p:cNvSpPr>
          <p:nvPr>
            <p:ph idx="1"/>
          </p:nvPr>
        </p:nvSpPr>
        <p:spPr>
          <a:xfrm>
            <a:off x="250825" y="4076700"/>
            <a:ext cx="8642350" cy="2781300"/>
          </a:xfrm>
          <a:ln/>
        </p:spPr>
        <p:txBody>
          <a:bodyPr vert="horz" wrap="square" lIns="91440" tIns="45720" rIns="91440" bIns="45720" anchor="t" anchorCtr="0"/>
          <a:p>
            <a:pPr marL="0" indent="0" eaLnBrk="1" hangingPunct="1">
              <a:buFont typeface="Arial" panose="020B0604020202020204" pitchFamily="34" charset="0"/>
              <a:buNone/>
            </a:pPr>
            <a:endParaRPr lang="ru-RU" alt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eaLnBrk="1" hangingPunct="1">
              <a:buFont typeface="Arial" panose="020B0604020202020204" pitchFamily="34" charset="0"/>
              <a:buNone/>
            </a:pPr>
            <a:endParaRPr lang="ru-RU" alt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eaLnBrk="1" hangingPunct="1">
              <a:buFont typeface="Arial" panose="020B0604020202020204" pitchFamily="34" charset="0"/>
              <a:buNone/>
            </a:pPr>
            <a:endParaRPr lang="ru-RU" altLang="ru-RU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5124" name="Объект 5">
            <a:hlinkClick r:id="rId1" action="ppaction://hlinkfile"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57813" y="4214813"/>
            <a:ext cx="2382837" cy="213995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 spd="med"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88" y="714375"/>
            <a:ext cx="8258175" cy="509588"/>
          </a:xfrm>
        </p:spPr>
        <p:txBody>
          <a:bodyPr vert="horz" wrap="square" lIns="0" tIns="45720" rIns="0" bIns="0" numCol="1" anchor="b" anchorCtr="0" compatLnSpc="1"/>
          <a:p>
            <a:pPr algn="ctr">
              <a:buNone/>
            </a:pPr>
            <a:r>
              <a:rPr sz="3200" b="1" dirty="0">
                <a:solidFill>
                  <a:srgbClr val="6720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Инвентарь для кукольного театра на сумму  свыше 50 тыс.рублей</a:t>
            </a:r>
            <a:endParaRPr sz="3200" b="1" dirty="0">
              <a:solidFill>
                <a:srgbClr val="67202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68610" name="Picture 2" descr="C:\Users\user\Downloads\IMG_0856.jpg"/>
          <p:cNvPicPr>
            <a:picLocks noGrp="1" noChangeAspect="1" noChangeArrowheads="1"/>
          </p:cNvPicPr>
          <p:nvPr>
            <p:ph idx="1"/>
          </p:nvPr>
        </p:nvPicPr>
        <p:blipFill>
          <a:blip r:embed="rId1" cstate="print"/>
          <a:srcRect l="6646" r="20659"/>
          <a:stretch>
            <a:fillRect/>
          </a:stretch>
        </p:blipFill>
        <p:spPr>
          <a:xfrm rot="5400000">
            <a:off x="1729766" y="1199136"/>
            <a:ext cx="5470152" cy="5643600"/>
          </a:xfrm>
          <a:effectLst>
            <a:softEdge rad="112500"/>
          </a:effectLst>
        </p:spPr>
      </p:pic>
    </p:spTree>
  </p:cSld>
  <p:clrMapOvr>
    <a:masterClrMapping/>
  </p:clrMapOvr>
  <p:transition spd="med"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5362" name="Прямоугольник 4"/>
          <p:cNvSpPr/>
          <p:nvPr/>
        </p:nvSpPr>
        <p:spPr>
          <a:xfrm>
            <a:off x="4714875" y="857250"/>
            <a:ext cx="3786188" cy="221932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algn="ctr">
              <a:lnSpc>
                <a:spcPct val="150000"/>
              </a:lnSpc>
            </a:pPr>
            <a:r>
              <a:rPr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«Маленькое дело лучше большого безделья»</a:t>
            </a:r>
            <a:endParaRPr lang="ru-RU" altLang="ru-RU" sz="3200" b="1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6146" name="Picture 2" descr="C:\Users\user\Downloads\1630694720269.jpg"/>
          <p:cNvPicPr>
            <a:picLocks noChangeAspect="1" noChangeArrowheads="1"/>
          </p:cNvPicPr>
          <p:nvPr/>
        </p:nvPicPr>
        <p:blipFill>
          <a:blip r:embed="rId1" cstate="print"/>
          <a:srcRect/>
          <a:stretch>
            <a:fillRect/>
          </a:stretch>
        </p:blipFill>
        <p:spPr bwMode="auto">
          <a:xfrm>
            <a:off x="395536" y="875640"/>
            <a:ext cx="4104455" cy="278815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147" name="Picture 3" descr="C:\Users\user\Downloads\1630694591836.jpg"/>
          <p:cNvPicPr>
            <a:picLocks noChangeAspect="1" noChangeArrowheads="1"/>
          </p:cNvPicPr>
          <p:nvPr/>
        </p:nvPicPr>
        <p:blipFill>
          <a:blip r:embed="rId2" cstate="print"/>
          <a:srcRect t="33939"/>
          <a:stretch>
            <a:fillRect/>
          </a:stretch>
        </p:blipFill>
        <p:spPr bwMode="auto">
          <a:xfrm>
            <a:off x="5652120" y="3840005"/>
            <a:ext cx="3280775" cy="288974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Picture 4" descr="C:\Users\user\Downloads\163069586538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6959" y="3840005"/>
            <a:ext cx="3058897" cy="271635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457292" y="3840004"/>
            <a:ext cx="1923678" cy="282935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med"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6386" name="Заголовок 1"/>
          <p:cNvSpPr>
            <a:spLocks noGrp="1"/>
          </p:cNvSpPr>
          <p:nvPr>
            <p:ph type="title"/>
          </p:nvPr>
        </p:nvSpPr>
        <p:spPr>
          <a:xfrm>
            <a:off x="457200" y="704850"/>
            <a:ext cx="8229600" cy="708025"/>
          </a:xfrm>
        </p:spPr>
        <p:txBody>
          <a:bodyPr vert="horz" wrap="square" lIns="0" tIns="45720" rIns="0" bIns="0" numCol="1" anchor="b" anchorCtr="0" compatLnSpc="1">
            <a:noAutofit/>
          </a:bodyPr>
          <a:p>
            <a:pPr algn="ctr"/>
            <a:r>
              <a:rPr lang="" altLang="ru-RU" sz="3200" b="1" dirty="0">
                <a:solidFill>
                  <a:srgbClr val="6720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Сотрудничество с музеем </a:t>
            </a:r>
            <a:br>
              <a:rPr lang="" altLang="ru-RU" sz="3200" b="1" dirty="0">
                <a:solidFill>
                  <a:srgbClr val="6720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" altLang="ru-RU" sz="3200" b="1" dirty="0">
                <a:solidFill>
                  <a:srgbClr val="6720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“Сибирский тракт”</a:t>
            </a:r>
            <a:endParaRPr lang="ru-RU" altLang="ru-RU" sz="3200" b="1" dirty="0">
              <a:solidFill>
                <a:srgbClr val="67202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5460092" y="4146153"/>
            <a:ext cx="3431777" cy="257383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921523" y="1889392"/>
            <a:ext cx="2867811" cy="215085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3"/>
          <a:srcRect l="31100" t="13601" r="23226" b="27600"/>
          <a:stretch>
            <a:fillRect/>
          </a:stretch>
        </p:blipFill>
        <p:spPr>
          <a:xfrm>
            <a:off x="1643042" y="1571612"/>
            <a:ext cx="4176464" cy="30243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4" cstate="print"/>
          <a:stretch>
            <a:fillRect/>
          </a:stretch>
        </p:blipFill>
        <p:spPr>
          <a:xfrm>
            <a:off x="35496" y="3659166"/>
            <a:ext cx="2880320" cy="2160240"/>
          </a:xfrm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339752" y="4531179"/>
            <a:ext cx="3008097" cy="225607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med"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7410" name="Заголовок 1"/>
          <p:cNvSpPr>
            <a:spLocks noGrp="1"/>
          </p:cNvSpPr>
          <p:nvPr>
            <p:ph type="title"/>
          </p:nvPr>
        </p:nvSpPr>
        <p:spPr>
          <a:xfrm>
            <a:off x="142875" y="500063"/>
            <a:ext cx="3471863" cy="1714500"/>
          </a:xfrm>
          <a:ln/>
        </p:spPr>
        <p:txBody>
          <a:bodyPr vert="horz" wrap="square" lIns="0" tIns="45720" rIns="0" bIns="0" anchor="b" anchorCtr="0"/>
          <a:p>
            <a:pPr algn="ctr">
              <a:lnSpc>
                <a:spcPct val="150000"/>
              </a:lnSpc>
            </a:pPr>
            <a:r>
              <a:rPr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Дело мастера боится</a:t>
            </a:r>
            <a:endParaRPr sz="3200" b="1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58370" name="Picture 2" descr="C:\Users\user\Desktop\воспитать челвека\воспитать человека\_csM_aH-CKA.jpg"/>
          <p:cNvPicPr>
            <a:picLocks noGrp="1" noChangeAspect="1" noChangeArrowheads="1"/>
          </p:cNvPicPr>
          <p:nvPr>
            <p:ph idx="1"/>
          </p:nvPr>
        </p:nvPicPr>
        <p:blipFill>
          <a:blip r:embed="rId1" cstate="print"/>
          <a:srcRect/>
          <a:stretch>
            <a:fillRect/>
          </a:stretch>
        </p:blipFill>
        <p:spPr>
          <a:xfrm>
            <a:off x="285720" y="3071810"/>
            <a:ext cx="4476782" cy="3500462"/>
          </a:xfrm>
          <a:effectLst>
            <a:softEdge rad="112500"/>
          </a:effectLst>
        </p:spPr>
      </p:pic>
      <p:pic>
        <p:nvPicPr>
          <p:cNvPr id="58371" name="Picture 3" descr="C:\Users\user\Desktop\воспитать челвека\воспитать человека\1DSSz-_gWT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43504" y="3571876"/>
            <a:ext cx="3714777" cy="278608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8372" name="Picture 4" descr="C:\Users\user\Desktop\воспитать челвека\воспитать человека\1lRhe5fYz80.jpg"/>
          <p:cNvPicPr>
            <a:picLocks noChangeAspect="1" noChangeArrowheads="1"/>
          </p:cNvPicPr>
          <p:nvPr/>
        </p:nvPicPr>
        <p:blipFill>
          <a:blip r:embed="rId3" cstate="print"/>
          <a:srcRect t="28302"/>
          <a:stretch>
            <a:fillRect/>
          </a:stretch>
        </p:blipFill>
        <p:spPr bwMode="auto">
          <a:xfrm>
            <a:off x="3459010" y="428604"/>
            <a:ext cx="5446853" cy="292895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med"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8434" name="Заголовок 1"/>
          <p:cNvSpPr>
            <a:spLocks noGrp="1"/>
          </p:cNvSpPr>
          <p:nvPr>
            <p:ph type="title"/>
          </p:nvPr>
        </p:nvSpPr>
        <p:spPr>
          <a:xfrm>
            <a:off x="285750" y="214313"/>
            <a:ext cx="5857875" cy="1714500"/>
          </a:xfrm>
        </p:spPr>
        <p:txBody>
          <a:bodyPr vert="horz" wrap="square" lIns="0" tIns="45720" rIns="0" bIns="0" numCol="1" anchor="b" anchorCtr="0" compatLnSpc="1"/>
          <a:p>
            <a:r>
              <a:rPr lang="ru-RU" altLang="ru-RU" sz="2800" b="1" dirty="0">
                <a:solidFill>
                  <a:srgbClr val="6720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Муниципальный этап </a:t>
            </a:r>
            <a:r>
              <a:rPr lang="en-US" altLang="ru-RU" sz="2800" b="1" dirty="0">
                <a:solidFill>
                  <a:srgbClr val="6720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VII </a:t>
            </a:r>
            <a:br>
              <a:rPr lang="ru-RU" altLang="ru-RU" sz="2800" b="1" dirty="0">
                <a:solidFill>
                  <a:srgbClr val="6720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800" b="1" dirty="0">
                <a:solidFill>
                  <a:srgbClr val="6720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Национального чемпионата по профессиональному мастерству                                     «Амбилимпикс»</a:t>
            </a:r>
            <a:endParaRPr sz="2800" dirty="0">
              <a:solidFill>
                <a:srgbClr val="672020"/>
              </a:solidFill>
            </a:endParaRPr>
          </a:p>
        </p:txBody>
      </p:sp>
      <p:pic>
        <p:nvPicPr>
          <p:cNvPr id="44035" name="Picture 4" descr="C:\Users\user\Desktop\воспитать челвека\воспитать человека\vv23vtT44dQ.jpg"/>
          <p:cNvPicPr>
            <a:picLocks noChangeAspect="1" noChangeArrowheads="1"/>
          </p:cNvPicPr>
          <p:nvPr/>
        </p:nvPicPr>
        <p:blipFill>
          <a:blip r:embed="rId1" cstate="print"/>
          <a:srcRect/>
          <a:stretch>
            <a:fillRect/>
          </a:stretch>
        </p:blipFill>
        <p:spPr bwMode="auto">
          <a:xfrm>
            <a:off x="6500826" y="3071810"/>
            <a:ext cx="1927002" cy="3429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4036" name="Picture 3" descr="C:\Users\user\Desktop\воспитать челвека\воспитать человека\B9VfmhFuJFo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500826" y="214290"/>
            <a:ext cx="2089150" cy="278606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4037" name="Picture 5" descr="C:\Users\user\Desktop\воспитать челвека\воспитать человека\SdHtGj8ROSA.jpg"/>
          <p:cNvPicPr>
            <a:picLocks noChangeAspect="1" noChangeArrowheads="1"/>
          </p:cNvPicPr>
          <p:nvPr/>
        </p:nvPicPr>
        <p:blipFill>
          <a:blip r:embed="rId3"/>
          <a:srcRect r="32629"/>
          <a:stretch>
            <a:fillRect/>
          </a:stretch>
        </p:blipFill>
        <p:spPr bwMode="auto">
          <a:xfrm>
            <a:off x="3428992" y="1928802"/>
            <a:ext cx="2928958" cy="244497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4038" name="Picture 6" descr="C:\Users\user\Desktop\воспитать челвека\воспитать человека\tPSlvMxn5BE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57158" y="1857364"/>
            <a:ext cx="2463800" cy="32861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4040" name="Picture 8" descr="C:\Users\user\Desktop\воспитать челвека\воспитать человека\KdRW4U6mJTo (1).jpg"/>
          <p:cNvPicPr>
            <a:picLocks noGrp="1" noChangeAspect="1" noChangeArrowheads="1"/>
          </p:cNvPicPr>
          <p:nvPr>
            <p:ph idx="1"/>
          </p:nvPr>
        </p:nvPicPr>
        <p:blipFill>
          <a:blip r:embed="rId5"/>
          <a:srcRect/>
          <a:stretch>
            <a:fillRect/>
          </a:stretch>
        </p:blipFill>
        <p:spPr>
          <a:xfrm>
            <a:off x="928662" y="4286256"/>
            <a:ext cx="4892681" cy="2201706"/>
          </a:xfrm>
          <a:effectLst>
            <a:softEdge rad="112500"/>
          </a:effectLst>
        </p:spPr>
      </p:pic>
    </p:spTree>
  </p:cSld>
  <p:clrMapOvr>
    <a:masterClrMapping/>
  </p:clrMapOvr>
  <p:transition spd="med">
    <p:fad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6866" name="Заголовок 1"/>
          <p:cNvSpPr>
            <a:spLocks noGrp="1"/>
          </p:cNvSpPr>
          <p:nvPr>
            <p:ph type="title"/>
          </p:nvPr>
        </p:nvSpPr>
        <p:spPr>
          <a:xfrm>
            <a:off x="395288" y="765175"/>
            <a:ext cx="4978400" cy="1143000"/>
          </a:xfrm>
        </p:spPr>
        <p:txBody>
          <a:bodyPr vert="horz" wrap="square" lIns="0" tIns="45720" rIns="0" bIns="0" numCol="1" anchor="b" anchorCtr="0" compatLnSpc="1"/>
          <a:p>
            <a:r>
              <a:rPr lang="ru-RU" altLang="ru-RU" sz="2800" b="1" dirty="0">
                <a:solidFill>
                  <a:srgbClr val="6720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Республиканский этап </a:t>
            </a:r>
            <a:r>
              <a:rPr lang="en-US" altLang="ru-RU" sz="2800" b="1" dirty="0">
                <a:solidFill>
                  <a:srgbClr val="6720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VII </a:t>
            </a:r>
            <a:r>
              <a:rPr lang="ru-RU" altLang="ru-RU" sz="2800" b="1" dirty="0">
                <a:solidFill>
                  <a:srgbClr val="6720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Национального чемпионата по профессиональному мастерству  «Амбилимпикс»</a:t>
            </a:r>
            <a:endParaRPr lang="ru-RU" altLang="ru-RU" sz="2800" b="1" dirty="0">
              <a:solidFill>
                <a:srgbClr val="67202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1" cstate="print"/>
          <a:stretch>
            <a:fillRect/>
          </a:stretch>
        </p:blipFill>
        <p:spPr>
          <a:xfrm>
            <a:off x="5796136" y="116632"/>
            <a:ext cx="3210806" cy="4281074"/>
          </a:xfrm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81468" y="2858926"/>
            <a:ext cx="2911832" cy="388244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/>
          <a:srcRect l="6601" t="4851" r="5200"/>
          <a:stretch>
            <a:fillRect/>
          </a:stretch>
        </p:blipFill>
        <p:spPr>
          <a:xfrm>
            <a:off x="5076825" y="3754438"/>
            <a:ext cx="1897063" cy="272891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  <a:headEnd/>
            <a:tailEnd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4"/>
          <a:srcRect l="13601" t="6951" r="8000" b="3801"/>
          <a:stretch>
            <a:fillRect/>
          </a:stretch>
        </p:blipFill>
        <p:spPr>
          <a:xfrm>
            <a:off x="2698750" y="2492375"/>
            <a:ext cx="1944688" cy="295433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  <a:headEnd/>
            <a:tailEnd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 spd="med">
    <p:fad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366713" y="84138"/>
            <a:ext cx="8229600" cy="444500"/>
          </a:xfrm>
        </p:spPr>
        <p:txBody>
          <a:bodyPr vert="horz" wrap="square" lIns="0" tIns="45720" rIns="0" bIns="0" numCol="1" anchor="b" anchorCtr="0" compatLnSpc="1"/>
          <a:p>
            <a:pPr algn="ctr">
              <a:buNone/>
            </a:pPr>
            <a:r>
              <a:rPr sz="2500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Участие на школьных мероприятиях</a:t>
            </a:r>
            <a:endParaRPr sz="3200" b="1" dirty="0">
              <a:solidFill>
                <a:srgbClr val="000066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20483" name="TextBox 1"/>
          <p:cNvSpPr txBox="1"/>
          <p:nvPr/>
        </p:nvSpPr>
        <p:spPr>
          <a:xfrm>
            <a:off x="642938" y="3286125"/>
            <a:ext cx="1473200" cy="369888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p>
            <a:r>
              <a:rPr lang="ru-RU" altLang="ru-RU" b="1" dirty="0">
                <a:solidFill>
                  <a:srgbClr val="002060"/>
                </a:solidFill>
                <a:latin typeface="Calibri" panose="020F0502020204030204" pitchFamily="34" charset="0"/>
              </a:rPr>
              <a:t>Осенний бал</a:t>
            </a:r>
            <a:endParaRPr lang="ru-RU" altLang="ru-RU" b="1" dirty="0">
              <a:solidFill>
                <a:srgbClr val="002060"/>
              </a:solidFill>
              <a:latin typeface="Calibri" panose="020F050202020403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6285823" y="566681"/>
            <a:ext cx="2482707" cy="33102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0485" name="TextBox 9"/>
          <p:cNvSpPr txBox="1"/>
          <p:nvPr/>
        </p:nvSpPr>
        <p:spPr>
          <a:xfrm>
            <a:off x="6446838" y="3803650"/>
            <a:ext cx="2462212" cy="369888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p>
            <a:r>
              <a:rPr lang="ru-RU" altLang="ru-RU" b="1" dirty="0">
                <a:solidFill>
                  <a:srgbClr val="002060"/>
                </a:solidFill>
                <a:latin typeface="Calibri" panose="020F0502020204030204" pitchFamily="34" charset="0"/>
              </a:rPr>
              <a:t>Парад «День Победы»</a:t>
            </a:r>
            <a:endParaRPr lang="ru-RU" altLang="ru-RU" b="1" dirty="0">
              <a:solidFill>
                <a:srgbClr val="002060"/>
              </a:solidFill>
              <a:latin typeface="Calibri" panose="020F0502020204030204" pitchFamily="34" charset="0"/>
            </a:endParaRPr>
          </a:p>
        </p:txBody>
      </p:sp>
      <p:sp>
        <p:nvSpPr>
          <p:cNvPr id="20486" name="TextBox 10"/>
          <p:cNvSpPr txBox="1"/>
          <p:nvPr/>
        </p:nvSpPr>
        <p:spPr>
          <a:xfrm>
            <a:off x="576263" y="6257925"/>
            <a:ext cx="2508250" cy="369888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p>
            <a:r>
              <a:rPr lang="ru-RU" altLang="ru-RU" b="1" dirty="0">
                <a:solidFill>
                  <a:srgbClr val="002060"/>
                </a:solidFill>
                <a:latin typeface="Calibri" panose="020F0502020204030204" pitchFamily="34" charset="0"/>
              </a:rPr>
              <a:t>Праздник «Новый год»</a:t>
            </a:r>
            <a:endParaRPr lang="ru-RU" altLang="ru-RU" b="1" dirty="0">
              <a:solidFill>
                <a:srgbClr val="002060"/>
              </a:solidFill>
              <a:latin typeface="Calibri" panose="020F050202020403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259750" y="4095010"/>
            <a:ext cx="2884934" cy="216370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0488" name="TextBox 12"/>
          <p:cNvSpPr txBox="1"/>
          <p:nvPr/>
        </p:nvSpPr>
        <p:spPr>
          <a:xfrm>
            <a:off x="3206750" y="3090863"/>
            <a:ext cx="1517650" cy="369887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p>
            <a:r>
              <a:rPr lang="ru-RU" altLang="ru-RU" b="1" dirty="0">
                <a:solidFill>
                  <a:srgbClr val="002060"/>
                </a:solidFill>
                <a:latin typeface="Calibri" panose="020F0502020204030204" pitchFamily="34" charset="0"/>
              </a:rPr>
              <a:t>День Матери</a:t>
            </a:r>
            <a:endParaRPr lang="ru-RU" altLang="ru-RU" b="1" dirty="0">
              <a:solidFill>
                <a:srgbClr val="002060"/>
              </a:solidFill>
              <a:latin typeface="Calibri" panose="020F0502020204030204" pitchFamily="34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428992" y="3643314"/>
            <a:ext cx="2779137" cy="20843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0490" name="TextBox 14"/>
          <p:cNvSpPr txBox="1"/>
          <p:nvPr/>
        </p:nvSpPr>
        <p:spPr>
          <a:xfrm>
            <a:off x="3571875" y="5857875"/>
            <a:ext cx="2574925" cy="369888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p>
            <a:r>
              <a:rPr lang="ru-RU" altLang="ru-RU" b="1" dirty="0">
                <a:solidFill>
                  <a:srgbClr val="002060"/>
                </a:solidFill>
                <a:latin typeface="Calibri" panose="020F0502020204030204" pitchFamily="34" charset="0"/>
              </a:rPr>
              <a:t>Посещение библиотеки</a:t>
            </a:r>
            <a:endParaRPr lang="ru-RU" altLang="ru-RU" b="1" dirty="0">
              <a:solidFill>
                <a:srgbClr val="002060"/>
              </a:solidFill>
              <a:latin typeface="Calibri" panose="020F0502020204030204" pitchFamily="34" charset="0"/>
            </a:endParaRPr>
          </a:p>
        </p:txBody>
      </p:sp>
      <p:pic>
        <p:nvPicPr>
          <p:cNvPr id="43019" name="Рисунок 11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19126" y="3643314"/>
            <a:ext cx="3422587" cy="256857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3020" name="Рисунок 13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571736" y="571480"/>
            <a:ext cx="3511565" cy="263281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0493" name="TextBox 15"/>
          <p:cNvSpPr txBox="1"/>
          <p:nvPr/>
        </p:nvSpPr>
        <p:spPr>
          <a:xfrm>
            <a:off x="5797550" y="6254750"/>
            <a:ext cx="3346450" cy="369888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p>
            <a:r>
              <a:rPr lang="ru-RU" altLang="ru-RU" b="1" dirty="0">
                <a:solidFill>
                  <a:srgbClr val="002060"/>
                </a:solidFill>
                <a:latin typeface="Calibri" panose="020F0502020204030204" pitchFamily="34" charset="0"/>
              </a:rPr>
              <a:t>Встреча с сотрудниками ГИБДД</a:t>
            </a:r>
            <a:endParaRPr lang="ru-RU" altLang="ru-RU" b="1" dirty="0">
              <a:solidFill>
                <a:srgbClr val="002060"/>
              </a:solidFill>
              <a:latin typeface="Calibri" panose="020F0502020204030204" pitchFamily="34" charset="0"/>
            </a:endParaRPr>
          </a:p>
        </p:txBody>
      </p:sp>
      <p:pic>
        <p:nvPicPr>
          <p:cNvPr id="43022" name="Picture 14" descr="C:\Users\user\Desktop\воспитать челвека\воспитать человека\po-4SRRVA6I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57158" y="642918"/>
            <a:ext cx="2017742" cy="269087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med">
    <p:fad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1506" name="Заголовок 1"/>
          <p:cNvSpPr>
            <a:spLocks noGrp="1"/>
          </p:cNvSpPr>
          <p:nvPr>
            <p:ph type="title"/>
          </p:nvPr>
        </p:nvSpPr>
        <p:spPr>
          <a:ln/>
        </p:spPr>
        <p:txBody>
          <a:bodyPr vert="horz" wrap="square" lIns="0" tIns="45720" rIns="0" bIns="0" anchor="b" anchorCtr="0"/>
          <a:p>
            <a:endParaRPr dirty="0"/>
          </a:p>
        </p:txBody>
      </p:sp>
      <p:pic>
        <p:nvPicPr>
          <p:cNvPr id="47107" name="Picture 3" descr="C:\Users\user\Desktop\воспитать челвека\воспитать человека\L2hO5rr5jCo.jpg"/>
          <p:cNvPicPr>
            <a:picLocks noGrp="1" noChangeAspect="1" noChangeArrowheads="1"/>
          </p:cNvPicPr>
          <p:nvPr>
            <p:ph idx="1"/>
          </p:nvPr>
        </p:nvPicPr>
        <p:blipFill>
          <a:blip r:embed="rId1"/>
          <a:srcRect/>
          <a:stretch>
            <a:fillRect/>
          </a:stretch>
        </p:blipFill>
        <p:spPr>
          <a:xfrm>
            <a:off x="217477" y="714374"/>
            <a:ext cx="5238761" cy="3929071"/>
          </a:xfrm>
          <a:effectLst>
            <a:softEdge rad="112500"/>
          </a:effectLst>
        </p:spPr>
      </p:pic>
      <p:pic>
        <p:nvPicPr>
          <p:cNvPr id="47109" name="Picture 5" descr="C:\Users\user\Desktop\воспитать челвека\воспитать человека\SF5savaOJnQ.jpg"/>
          <p:cNvPicPr>
            <a:picLocks noChangeAspect="1" noChangeArrowheads="1"/>
          </p:cNvPicPr>
          <p:nvPr/>
        </p:nvPicPr>
        <p:blipFill>
          <a:blip r:embed="rId2" cstate="print"/>
          <a:srcRect t="24324"/>
          <a:stretch>
            <a:fillRect/>
          </a:stretch>
        </p:blipFill>
        <p:spPr bwMode="auto">
          <a:xfrm>
            <a:off x="1071538" y="4643445"/>
            <a:ext cx="3714776" cy="210838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7111" name="Picture 7" descr="C:\Users\user\Desktop\воспитать челвека\воспитать человека\Svs5hAxvYBc.jpg"/>
          <p:cNvPicPr>
            <a:picLocks noChangeAspect="1" noChangeArrowheads="1"/>
          </p:cNvPicPr>
          <p:nvPr/>
        </p:nvPicPr>
        <p:blipFill>
          <a:blip r:embed="rId3" cstate="print"/>
          <a:srcRect l="19286"/>
          <a:stretch>
            <a:fillRect/>
          </a:stretch>
        </p:blipFill>
        <p:spPr bwMode="auto">
          <a:xfrm>
            <a:off x="5500694" y="857232"/>
            <a:ext cx="3228988" cy="30003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Прямоугольник 5"/>
          <p:cNvSpPr/>
          <p:nvPr/>
        </p:nvSpPr>
        <p:spPr>
          <a:xfrm>
            <a:off x="4786313" y="4929188"/>
            <a:ext cx="4284663" cy="1077913"/>
          </a:xfrm>
          <a:prstGeom prst="rect">
            <a:avLst/>
          </a:prstGeom>
        </p:spPr>
        <p:txBody>
          <a:bodyPr wrap="none">
            <a:spAutoFit/>
          </a:bodyPr>
          <a:p>
            <a:pPr algn="ctr">
              <a:buNone/>
            </a:pPr>
            <a:r>
              <a:rPr sz="3200" b="1" dirty="0">
                <a:solidFill>
                  <a:srgbClr val="6720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"Школа </a:t>
            </a:r>
            <a:r>
              <a:rPr sz="3200" b="1" dirty="0">
                <a:solidFill>
                  <a:srgbClr val="67202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—</a:t>
            </a:r>
            <a:r>
              <a:rPr sz="3200" b="1" dirty="0">
                <a:solidFill>
                  <a:srgbClr val="6720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это место, </a:t>
            </a:r>
            <a:endParaRPr sz="3200" b="1" dirty="0">
              <a:solidFill>
                <a:srgbClr val="67202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buNone/>
            </a:pPr>
            <a:r>
              <a:rPr sz="3200" b="1" dirty="0">
                <a:solidFill>
                  <a:srgbClr val="6720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где растут мечты."</a:t>
            </a:r>
            <a:endParaRPr sz="3200" b="1" dirty="0">
              <a:solidFill>
                <a:srgbClr val="67202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>
    <p:fad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11225"/>
          </a:xfrm>
        </p:spPr>
        <p:txBody>
          <a:bodyPr vert="horz" wrap="square" lIns="0" tIns="45720" rIns="0" bIns="0" numCol="1" anchor="b" anchorCtr="0" compatLnSpc="1"/>
          <a:p>
            <a:pPr algn="ctr">
              <a:buNone/>
            </a:pPr>
            <a:r>
              <a:rPr sz="3200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Районный конкурс поделок и рисунков</a:t>
            </a:r>
            <a:br>
              <a:rPr sz="3200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sz="3200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«Подарок маме»</a:t>
            </a:r>
            <a:endParaRPr sz="4500" b="1" dirty="0">
              <a:solidFill>
                <a:srgbClr val="000066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347864" y="3542280"/>
            <a:ext cx="5652120" cy="317931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23286" r="20217" b="27631"/>
          <a:stretch>
            <a:fillRect/>
          </a:stretch>
        </p:blipFill>
        <p:spPr>
          <a:xfrm>
            <a:off x="385993" y="1185490"/>
            <a:ext cx="4220220" cy="303559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25118" y="4354975"/>
            <a:ext cx="2804270" cy="225334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992206" y="1380362"/>
            <a:ext cx="3301226" cy="185376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med">
    <p:fade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8914" name="Заголовок 1"/>
          <p:cNvSpPr>
            <a:spLocks noGrp="1"/>
          </p:cNvSpPr>
          <p:nvPr>
            <p:ph type="title"/>
          </p:nvPr>
        </p:nvSpPr>
        <p:spPr>
          <a:xfrm>
            <a:off x="457200" y="428625"/>
            <a:ext cx="8229600" cy="927100"/>
          </a:xfrm>
        </p:spPr>
        <p:txBody>
          <a:bodyPr vert="horz" wrap="square" lIns="0" tIns="45720" rIns="0" bIns="0" numCol="1" anchor="b" anchorCtr="0" compatLnSpc="1"/>
          <a:p>
            <a:pPr algn="ctr"/>
            <a:r>
              <a:rPr lang="ru-RU" altLang="ru-RU" sz="3200" b="1" dirty="0">
                <a:solidFill>
                  <a:srgbClr val="6720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Районный конкурс поделок и рисунков «</a:t>
            </a:r>
            <a:r>
              <a:rPr lang="" altLang="ru-RU" sz="3200" b="1" dirty="0">
                <a:solidFill>
                  <a:srgbClr val="6720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Нәни Апуш әкият сөйли</a:t>
            </a:r>
            <a:r>
              <a:rPr lang="ru-RU" altLang="ru-RU" sz="4800" b="1" dirty="0">
                <a:solidFill>
                  <a:srgbClr val="6720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altLang="ru-RU" sz="4800" b="1" dirty="0">
              <a:solidFill>
                <a:srgbClr val="67202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8" name="Picture 4" descr="C:\Users\user\Downloads\1630694281579.jpg"/>
          <p:cNvPicPr>
            <a:picLocks noChangeAspect="1" noChangeArrowheads="1"/>
          </p:cNvPicPr>
          <p:nvPr/>
        </p:nvPicPr>
        <p:blipFill>
          <a:blip r:embed="rId1" cstate="print"/>
          <a:srcRect/>
          <a:stretch>
            <a:fillRect/>
          </a:stretch>
        </p:blipFill>
        <p:spPr bwMode="auto">
          <a:xfrm>
            <a:off x="1071538" y="1357298"/>
            <a:ext cx="7072362" cy="53042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med"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6146" name="Заголовок 1"/>
          <p:cNvSpPr>
            <a:spLocks noGrp="1"/>
          </p:cNvSpPr>
          <p:nvPr>
            <p:ph type="title"/>
          </p:nvPr>
        </p:nvSpPr>
        <p:spPr>
          <a:xfrm>
            <a:off x="571500" y="928688"/>
            <a:ext cx="8218488" cy="3009900"/>
          </a:xfrm>
        </p:spPr>
        <p:txBody>
          <a:bodyPr vert="horz" wrap="square" lIns="0" tIns="45720" rIns="0" bIns="0" numCol="1" anchor="b" anchorCtr="0" compatLnSpc="1"/>
          <a:p>
            <a:pPr eaLnBrk="1" hangingPunct="1"/>
            <a:r>
              <a:rPr lang="ru-RU" altLang="ru-RU" sz="3200" dirty="0">
                <a:solidFill>
                  <a:srgbClr val="6720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человека не существует более чудовищного наказания , чем быть предоставленным в обществе самому себе и оставаться абсолютно незамеченным.</a:t>
            </a:r>
            <a:br>
              <a:rPr lang="ru-RU" altLang="ru-RU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У. Джеймс </a:t>
            </a:r>
            <a:endParaRPr lang="ru-RU" altLang="ru-RU" sz="3200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6147" name="Объект 5">
            <a:hlinkClick r:id="rId1" action="ppaction://hlinkfile"/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3429000" y="3714750"/>
            <a:ext cx="2382838" cy="2139950"/>
          </a:xfrm>
          <a:ln/>
        </p:spPr>
      </p:pic>
    </p:spTree>
  </p:cSld>
  <p:clrMapOvr>
    <a:masterClrMapping/>
  </p:clrMapOvr>
  <p:transition spd="med">
    <p:fade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457200" y="404813"/>
            <a:ext cx="8229600" cy="936625"/>
          </a:xfrm>
          <a:ln/>
        </p:spPr>
        <p:txBody>
          <a:bodyPr vert="horz" wrap="square" lIns="0" tIns="45720" rIns="0" bIns="0" anchor="b" anchorCtr="0"/>
          <a:p>
            <a:pPr algn="ctr"/>
            <a:r>
              <a:rPr lang="ru-RU" alt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Республиканский фестиваль –конкурс детского народного творчества «Без </a:t>
            </a:r>
            <a:r>
              <a:rPr lang="" alt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бергә</a:t>
            </a:r>
            <a:r>
              <a:rPr lang="ru-RU" alt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altLang="ru-RU" sz="3200" b="1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24579" name="Picture 6" descr="C:\Users\user\Desktop\воспитать челвека\воспитать человека\gkwLWzGkCpk.jpg"/>
          <p:cNvPicPr>
            <a:picLocks noChangeAspect="1"/>
          </p:cNvPicPr>
          <p:nvPr/>
        </p:nvPicPr>
        <p:blipFill>
          <a:blip r:embed="rId1">
            <a:lum bright="23999"/>
          </a:blip>
          <a:srcRect t="23405"/>
          <a:stretch>
            <a:fillRect/>
          </a:stretch>
        </p:blipFill>
        <p:spPr>
          <a:xfrm>
            <a:off x="214313" y="4071938"/>
            <a:ext cx="3606800" cy="2071687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5845" name="Picture 5" descr="C:\Users\user\Desktop\воспитать челвека\воспитать человека\WQYQKLntOvI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57752" y="1357298"/>
            <a:ext cx="3429024" cy="25717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43" name="Picture 3" descr="C:\Users\user\Downloads\1630694292645.jpg"/>
          <p:cNvPicPr>
            <a:picLocks noChangeAspect="1" noChangeArrowheads="1"/>
          </p:cNvPicPr>
          <p:nvPr/>
        </p:nvPicPr>
        <p:blipFill>
          <a:blip r:embed="rId3" cstate="print">
            <a:lum bright="-1000" contrast="24000"/>
          </a:blip>
          <a:srcRect b="16666"/>
          <a:stretch>
            <a:fillRect/>
          </a:stretch>
        </p:blipFill>
        <p:spPr bwMode="auto">
          <a:xfrm>
            <a:off x="3929058" y="4286256"/>
            <a:ext cx="5018078" cy="25717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5846" name="Picture 6" descr="C:\Users\user\Desktop\воспитать челвека\воспитать человека\Ub7rQTGuRcvqbuGL1eQOtmPTXtBqk9GUiGYjDZhbAp6pw177lGBoLFtu2qEU1Z9W0URWxcuM_IbDZ07qcjewXsO7.jpg"/>
          <p:cNvPicPr>
            <a:picLocks noChangeAspect="1" noChangeArrowheads="1"/>
          </p:cNvPicPr>
          <p:nvPr/>
        </p:nvPicPr>
        <p:blipFill>
          <a:blip r:embed="rId4"/>
          <a:srcRect t="9091" b="18181"/>
          <a:stretch>
            <a:fillRect/>
          </a:stretch>
        </p:blipFill>
        <p:spPr bwMode="auto">
          <a:xfrm>
            <a:off x="142844" y="1500174"/>
            <a:ext cx="4583921" cy="250033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med">
    <p:fade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5602" name="Прямоугольник 4"/>
          <p:cNvSpPr/>
          <p:nvPr/>
        </p:nvSpPr>
        <p:spPr>
          <a:xfrm>
            <a:off x="714375" y="285750"/>
            <a:ext cx="7929563" cy="5842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algn="ctr"/>
            <a:r>
              <a:rPr sz="3200" b="1" dirty="0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Благотворительная помощь</a:t>
            </a:r>
            <a:endParaRPr sz="2400" dirty="0">
              <a:latin typeface="Calibri" panose="020F0502020204030204" pitchFamily="34" charset="0"/>
            </a:endParaRPr>
          </a:p>
        </p:txBody>
      </p:sp>
      <p:pic>
        <p:nvPicPr>
          <p:cNvPr id="5122" name="Picture 2" descr="C:\Users\user\Downloads\1630694114292.jpg"/>
          <p:cNvPicPr>
            <a:picLocks noChangeAspect="1" noChangeArrowheads="1"/>
          </p:cNvPicPr>
          <p:nvPr/>
        </p:nvPicPr>
        <p:blipFill>
          <a:blip r:embed="rId1" cstate="print"/>
          <a:srcRect l="11869" r="9498" b="10702"/>
          <a:stretch>
            <a:fillRect/>
          </a:stretch>
        </p:blipFill>
        <p:spPr bwMode="auto">
          <a:xfrm>
            <a:off x="357158" y="1000108"/>
            <a:ext cx="4286280" cy="321471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123" name="Picture 3" descr="C:\Users\user\Downloads\163069432170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14876" y="1071546"/>
            <a:ext cx="4196982" cy="55959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125" name="Picture 5" descr="C:\Users\user\Downloads\163069413390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0" y="4048137"/>
            <a:ext cx="1928826" cy="280986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126" name="Picture 6" descr="C:\Users\user\Downloads\163069412408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428860" y="4095731"/>
            <a:ext cx="2071702" cy="276226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med">
    <p:fade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6626" name="Заголовок 1"/>
          <p:cNvSpPr>
            <a:spLocks noGrp="1"/>
          </p:cNvSpPr>
          <p:nvPr>
            <p:ph type="title"/>
          </p:nvPr>
        </p:nvSpPr>
        <p:spPr>
          <a:xfrm>
            <a:off x="5072063" y="0"/>
            <a:ext cx="3614737" cy="1428750"/>
          </a:xfrm>
          <a:ln/>
        </p:spPr>
        <p:txBody>
          <a:bodyPr vert="horz" wrap="square" lIns="0" tIns="45720" rIns="0" bIns="0" anchor="b" anchorCtr="0"/>
          <a:p>
            <a:pPr algn="ctr"/>
            <a:r>
              <a:rPr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Корзина </a:t>
            </a:r>
            <a:br>
              <a:rPr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Добра</a:t>
            </a:r>
            <a:endParaRPr sz="3200" b="1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41987" name="Picture 2" descr="C:\Users\user\Desktop\воспитать челвека\воспитать человека\PoxXEc7_bMA.jpg"/>
          <p:cNvPicPr>
            <a:picLocks noChangeAspect="1" noChangeArrowheads="1"/>
          </p:cNvPicPr>
          <p:nvPr/>
        </p:nvPicPr>
        <p:blipFill>
          <a:blip r:embed="rId1" cstate="print"/>
          <a:srcRect b="28571"/>
          <a:stretch>
            <a:fillRect/>
          </a:stretch>
        </p:blipFill>
        <p:spPr bwMode="auto">
          <a:xfrm>
            <a:off x="3857620" y="3429000"/>
            <a:ext cx="2417312" cy="307183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1989" name="Picture 4" descr="C:\Users\user\Desktop\воспитать челвека\воспитать человека\kSNVscMGx-k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57950" y="2071678"/>
            <a:ext cx="2439198" cy="432532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1990" name="Picture 6" descr="C:\Users\user\Desktop\воспитать челвека\воспитать человека\GJmBGP8DDVqAu3ingeIG4_YSOu5AE6oMVGzC8P_iIxI3S_1yWWovsbrWlxWsX751ene4M5pvNmFY5df71BZZPgnC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714612" y="285728"/>
            <a:ext cx="2661066" cy="354808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1988" name="Picture 3" descr="C:\Users\user\Desktop\воспитать челвека\воспитать человека\LbylrjzPILzC9HB6tvM5UahmKYTPgSLQDdyVwBxFn_NroZIz-nhm-nWZm8FaaBQRgDzcWV3DrEUMkL9nGkWXIQId.jpg"/>
          <p:cNvPicPr>
            <a:picLocks noGrp="1" noChangeAspect="1" noChangeArrowheads="1"/>
          </p:cNvPicPr>
          <p:nvPr>
            <p:ph idx="1"/>
          </p:nvPr>
        </p:nvPicPr>
        <p:blipFill>
          <a:blip r:embed="rId4"/>
          <a:srcRect/>
          <a:stretch>
            <a:fillRect/>
          </a:stretch>
        </p:blipFill>
        <p:spPr>
          <a:xfrm>
            <a:off x="142844" y="4214818"/>
            <a:ext cx="3238522" cy="2428891"/>
          </a:xfrm>
          <a:effectLst>
            <a:softEdge rad="112500"/>
          </a:effectLst>
        </p:spPr>
      </p:pic>
      <p:pic>
        <p:nvPicPr>
          <p:cNvPr id="47111" name="Picture 7" descr="C:\Users\user\Desktop\МОИ 2023-2024\фотки\шведская стенка Фонд\1674540325228.jpg"/>
          <p:cNvPicPr>
            <a:picLocks noChangeAspect="1" noChangeArrowheads="1"/>
          </p:cNvPicPr>
          <p:nvPr/>
        </p:nvPicPr>
        <p:blipFill>
          <a:blip r:embed="rId5"/>
          <a:srcRect l="18713"/>
          <a:stretch>
            <a:fillRect/>
          </a:stretch>
        </p:blipFill>
        <p:spPr bwMode="auto">
          <a:xfrm>
            <a:off x="285750" y="214313"/>
            <a:ext cx="2071672" cy="39052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med">
    <p:fade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46083" name="Picture 2" descr="C:\Users\user\Desktop\воспитать челвека\воспитать человека\2xPPlVwyT_A.jpg"/>
          <p:cNvPicPr>
            <a:picLocks noGrp="1" noChangeAspect="1" noChangeArrowheads="1"/>
          </p:cNvPicPr>
          <p:nvPr>
            <p:ph idx="1"/>
          </p:nvPr>
        </p:nvPicPr>
        <p:blipFill>
          <a:blip r:embed="rId1"/>
          <a:srcRect/>
          <a:stretch>
            <a:fillRect/>
          </a:stretch>
        </p:blipFill>
        <p:spPr>
          <a:xfrm>
            <a:off x="285720" y="728146"/>
            <a:ext cx="3143272" cy="4191589"/>
          </a:xfrm>
          <a:effectLst>
            <a:softEdge rad="112500"/>
          </a:effectLst>
        </p:spPr>
      </p:pic>
      <p:pic>
        <p:nvPicPr>
          <p:cNvPr id="46084" name="Picture 3" descr="C:\Users\user\Desktop\воспитать челвека\воспитать человека\3KeUKeoVIwI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714744" y="3942714"/>
            <a:ext cx="5190026" cy="291528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6085" name="Picture 4" descr="C:\Users\user\Desktop\воспитать челвека\воспитать человека\4qasZMpaFNc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500826" y="857232"/>
            <a:ext cx="2268524" cy="302415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6086" name="Picture 5" descr="C:\Users\user\Desktop\воспитать челвека\воспитать человека\e-wl4aWLOwk.jpg"/>
          <p:cNvPicPr>
            <a:picLocks noChangeAspect="1" noChangeArrowheads="1"/>
          </p:cNvPicPr>
          <p:nvPr/>
        </p:nvPicPr>
        <p:blipFill>
          <a:blip r:embed="rId4"/>
          <a:srcRect t="14667" b="23999"/>
          <a:stretch>
            <a:fillRect/>
          </a:stretch>
        </p:blipFill>
        <p:spPr bwMode="auto">
          <a:xfrm>
            <a:off x="3929058" y="928670"/>
            <a:ext cx="2357449" cy="31483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6087" name="Picture 6" descr="C:\Users\user\Desktop\воспитать челвека\воспитать человека\IHR_HAgCwLE.jpg"/>
          <p:cNvPicPr>
            <a:picLocks noChangeAspect="1" noChangeArrowheads="1"/>
          </p:cNvPicPr>
          <p:nvPr/>
        </p:nvPicPr>
        <p:blipFill>
          <a:blip r:embed="rId5"/>
          <a:srcRect b="13792"/>
          <a:stretch>
            <a:fillRect/>
          </a:stretch>
        </p:blipFill>
        <p:spPr bwMode="auto">
          <a:xfrm>
            <a:off x="500034" y="4933950"/>
            <a:ext cx="2976562" cy="19240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7655" name="Прямоугольник 7"/>
          <p:cNvSpPr>
            <a:spLocks noChangeArrowheads="1"/>
          </p:cNvSpPr>
          <p:nvPr/>
        </p:nvSpPr>
        <p:spPr bwMode="auto">
          <a:xfrm>
            <a:off x="142875" y="214313"/>
            <a:ext cx="9215438" cy="584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p>
            <a:r>
              <a:rPr sz="3200" b="1" dirty="0">
                <a:solidFill>
                  <a:srgbClr val="6720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Никто ещё не обеднел,  помогая нуждающимся </a:t>
            </a:r>
            <a:endParaRPr sz="3200" dirty="0">
              <a:solidFill>
                <a:srgbClr val="67202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>
    <p:fade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8674" name="Заголовок 1"/>
          <p:cNvSpPr>
            <a:spLocks noGrp="1"/>
          </p:cNvSpPr>
          <p:nvPr>
            <p:ph type="title"/>
          </p:nvPr>
        </p:nvSpPr>
        <p:spPr>
          <a:xfrm>
            <a:off x="500063" y="-285750"/>
            <a:ext cx="8229600" cy="1071563"/>
          </a:xfrm>
          <a:ln/>
        </p:spPr>
        <p:txBody>
          <a:bodyPr vert="horz" wrap="square" lIns="0" tIns="45720" rIns="0" bIns="0" anchor="b" anchorCtr="0"/>
          <a:p>
            <a:pPr algn="ctr"/>
            <a:r>
              <a:rPr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Подарки от Деда Мороза</a:t>
            </a:r>
            <a:endParaRPr sz="3200" b="1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22530" name="Picture 2" descr="C:\Users\user\Desktop\подарки фонда новый год\1671615128751.jpg"/>
          <p:cNvPicPr>
            <a:picLocks noGrp="1" noChangeAspect="1" noChangeArrowheads="1"/>
          </p:cNvPicPr>
          <p:nvPr>
            <p:ph idx="1"/>
          </p:nvPr>
        </p:nvPicPr>
        <p:blipFill>
          <a:blip r:embed="rId1" cstate="print"/>
          <a:srcRect/>
          <a:stretch>
            <a:fillRect/>
          </a:stretch>
        </p:blipFill>
        <p:spPr>
          <a:xfrm>
            <a:off x="5286380" y="3714752"/>
            <a:ext cx="3619526" cy="2714644"/>
          </a:xfrm>
          <a:effectLst>
            <a:softEdge rad="112500"/>
          </a:effectLst>
        </p:spPr>
      </p:pic>
      <p:pic>
        <p:nvPicPr>
          <p:cNvPr id="22532" name="Picture 4" descr="C:\Users\user\Desktop\разное 2024\fagdcl75A8Y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71736" y="3000372"/>
            <a:ext cx="2714644" cy="362235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9634" name="Picture 2" descr="C:\Users\user\Downloads\6196f3b0-86d6-4986-9c1a-b3cd3d89a485.JPG"/>
          <p:cNvPicPr>
            <a:picLocks noChangeAspect="1" noChangeArrowheads="1"/>
          </p:cNvPicPr>
          <p:nvPr/>
        </p:nvPicPr>
        <p:blipFill>
          <a:blip r:embed="rId3" cstate="print"/>
          <a:srcRect l="12195" r="4878"/>
          <a:stretch>
            <a:fillRect/>
          </a:stretch>
        </p:blipFill>
        <p:spPr bwMode="auto">
          <a:xfrm>
            <a:off x="214282" y="1000108"/>
            <a:ext cx="2428892" cy="390527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9635" name="Picture 3" descr="C:\Users\user\Downloads\IMG_122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214942" y="1071546"/>
            <a:ext cx="3694459" cy="27708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med">
    <p:fade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38915" name="Picture 2" descr="C:\Users\user\Desktop\воспитать челвека\воспитать человека\1FyUvXMjqJZQHIgFfVuOXSf2StwlXsh-yi-xTKPzwYpszh98ma1dPligkf9c1OO-og83pXN-vGcJWuHnGcuHabOB.jpg"/>
          <p:cNvPicPr>
            <a:picLocks noChangeAspect="1" noChangeArrowheads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214282" y="428604"/>
            <a:ext cx="2607487" cy="347664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8916" name="Picture 3" descr="C:\Users\user\Desktop\воспитать челвека\воспитать человека\MnXjMe3t_6uTkeiL3kyfzEiX1ZDi9Vr44aGIL1UAx_1psNntHaWVdOQwAeqCuw6MKy8_UcLeVlf7AnXu1dAfyHXl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3643306" y="2678912"/>
            <a:ext cx="5214939" cy="3910796"/>
          </a:xfrm>
          <a:effectLst>
            <a:softEdge rad="112500"/>
          </a:effectLst>
        </p:spPr>
      </p:pic>
      <p:pic>
        <p:nvPicPr>
          <p:cNvPr id="38917" name="Picture 5" descr="C:\Users\user\Desktop\воспитать челвека\воспитать человека\61EHisYNs0DUYirgV2sZdehHyNXI6NMaIdCyd0-XzvXoXZ3Yel9-mwoLh7EuuJBXwbPo3pAtWHU9lO10W9tnFjcd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71538" y="3500438"/>
            <a:ext cx="2518172" cy="33575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3214688" y="704850"/>
            <a:ext cx="5472113" cy="1143000"/>
          </a:xfrm>
        </p:spPr>
        <p:txBody>
          <a:bodyPr vert="horz" wrap="square" lIns="0" tIns="45720" rIns="0" bIns="0" numCol="1" anchor="b" anchorCtr="0" compatLnSpc="1"/>
          <a:p>
            <a:pPr algn="ctr">
              <a:buNone/>
            </a:pPr>
            <a:r>
              <a:rPr sz="4000" b="1" dirty="0">
                <a:solidFill>
                  <a:srgbClr val="6720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Дарим эмоции</a:t>
            </a:r>
            <a:endParaRPr sz="4000" b="1" dirty="0">
              <a:solidFill>
                <a:srgbClr val="67202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>
    <p:fade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0722" name="Заголовок 1"/>
          <p:cNvSpPr>
            <a:spLocks noGrp="1"/>
          </p:cNvSpPr>
          <p:nvPr>
            <p:ph type="title"/>
          </p:nvPr>
        </p:nvSpPr>
        <p:spPr>
          <a:xfrm>
            <a:off x="285750" y="785813"/>
            <a:ext cx="8229600" cy="581025"/>
          </a:xfrm>
          <a:ln/>
        </p:spPr>
        <p:txBody>
          <a:bodyPr vert="horz" wrap="square" lIns="0" tIns="45720" rIns="0" bIns="0" anchor="b" anchorCtr="0"/>
          <a:p>
            <a:pPr algn="ctr"/>
            <a:r>
              <a:rPr sz="3600" b="1" dirty="0">
                <a:solidFill>
                  <a:srgbClr val="002060"/>
                </a:solidFill>
              </a:rPr>
              <a:t>… и будущие воспоминания!</a:t>
            </a:r>
            <a:endParaRPr sz="3600" b="1" dirty="0">
              <a:solidFill>
                <a:srgbClr val="002060"/>
              </a:solidFill>
            </a:endParaRPr>
          </a:p>
        </p:txBody>
      </p:sp>
      <p:pic>
        <p:nvPicPr>
          <p:cNvPr id="28675" name="Picture 3" descr="C:\Users\user\Desktop\разное 2024\JAM7DO9W-s0.jpg"/>
          <p:cNvPicPr>
            <a:picLocks noChangeAspect="1" noChangeArrowheads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5857884" y="1452400"/>
            <a:ext cx="3000396" cy="400365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8676" name="Picture 4" descr="C:\Users\user\Desktop\разное 2024\fH1qEBn7eow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9031" y="1500174"/>
            <a:ext cx="4238655" cy="317899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8674" name="Picture 2" descr="C:\Users\user\Desktop\разное 2024\Icxz3qgQQik.jpg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2357422" y="3857627"/>
            <a:ext cx="3857652" cy="2893239"/>
          </a:xfrm>
          <a:effectLst>
            <a:softEdge rad="112500"/>
          </a:effectLst>
        </p:spPr>
      </p:pic>
    </p:spTree>
  </p:cSld>
  <p:clrMapOvr>
    <a:masterClrMapping/>
  </p:clrMapOvr>
  <p:transition spd="med">
    <p:fade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8674" name="Прямоугольник 4"/>
          <p:cNvSpPr>
            <a:spLocks noChangeArrowheads="1"/>
          </p:cNvSpPr>
          <p:nvPr/>
        </p:nvSpPr>
        <p:spPr bwMode="auto">
          <a:xfrm>
            <a:off x="500063" y="214313"/>
            <a:ext cx="8072438" cy="584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p>
            <a:pPr algn="ctr">
              <a:buNone/>
            </a:pPr>
            <a:r>
              <a:rPr lang="ru-RU" altLang="ru-RU" sz="3200" b="1" dirty="0">
                <a:solidFill>
                  <a:srgbClr val="6720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Экскурсионные поездки</a:t>
            </a:r>
            <a:endParaRPr lang="ru-RU" altLang="ru-RU" sz="3200" b="1" dirty="0">
              <a:solidFill>
                <a:srgbClr val="672020"/>
              </a:solidFill>
              <a:latin typeface="Calibri" panose="020F0502020204030204" pitchFamily="34" charset="0"/>
            </a:endParaRPr>
          </a:p>
        </p:txBody>
      </p:sp>
      <p:pic>
        <p:nvPicPr>
          <p:cNvPr id="7171" name="Picture 3" descr="C:\Users\user\Downloads\1630694663761.jpg"/>
          <p:cNvPicPr>
            <a:picLocks noChangeAspect="1" noChangeArrowheads="1"/>
          </p:cNvPicPr>
          <p:nvPr/>
        </p:nvPicPr>
        <p:blipFill>
          <a:blip r:embed="rId1" cstate="print">
            <a:lum bright="22000" contrast="40000"/>
          </a:blip>
          <a:srcRect/>
          <a:stretch>
            <a:fillRect/>
          </a:stretch>
        </p:blipFill>
        <p:spPr bwMode="auto">
          <a:xfrm>
            <a:off x="4714876" y="4214818"/>
            <a:ext cx="3643337" cy="244983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1748" name="Picture 6" descr="C:\Users\user\Desktop\воспитать челвека\воспитать человека\0VqmZ0K983s.jpg"/>
          <p:cNvPicPr>
            <a:picLocks noChangeAspect="1"/>
          </p:cNvPicPr>
          <p:nvPr/>
        </p:nvPicPr>
        <p:blipFill>
          <a:blip r:embed="rId2">
            <a:lum bright="16000"/>
          </a:blip>
          <a:srcRect l="3802" r="8151" b="10869"/>
          <a:stretch>
            <a:fillRect/>
          </a:stretch>
        </p:blipFill>
        <p:spPr>
          <a:xfrm>
            <a:off x="500063" y="1071563"/>
            <a:ext cx="3857625" cy="2928937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2775" name="Picture 7" descr="C:\Users\user\Desktop\воспитать челвека\воспитать человека\6M7Qr6GdDlM.jpg"/>
          <p:cNvPicPr>
            <a:picLocks noChangeAspect="1" noChangeArrowheads="1"/>
          </p:cNvPicPr>
          <p:nvPr/>
        </p:nvPicPr>
        <p:blipFill>
          <a:blip r:embed="rId3" cstate="print"/>
          <a:srcRect l="15278" r="4166" b="7407"/>
          <a:stretch>
            <a:fillRect/>
          </a:stretch>
        </p:blipFill>
        <p:spPr bwMode="auto">
          <a:xfrm>
            <a:off x="4572000" y="714356"/>
            <a:ext cx="4143404" cy="35719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2776" name="Picture 8" descr="C:\Users\user\Desktop\воспитать челвека\воспитать человека\z6OlbjfZW0M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1472" y="3875488"/>
            <a:ext cx="3714776" cy="278608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med">
    <p:fade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2770" name="Заголовок 1"/>
          <p:cNvSpPr>
            <a:spLocks noGrp="1"/>
          </p:cNvSpPr>
          <p:nvPr>
            <p:ph type="title"/>
          </p:nvPr>
        </p:nvSpPr>
        <p:spPr>
          <a:xfrm>
            <a:off x="571500" y="357188"/>
            <a:ext cx="5286375" cy="1143000"/>
          </a:xfrm>
          <a:ln/>
        </p:spPr>
        <p:txBody>
          <a:bodyPr vert="horz" wrap="square" lIns="0" tIns="45720" rIns="0" bIns="0" anchor="b" anchorCtr="0"/>
          <a:p>
            <a:r>
              <a:rPr lang="ru-RU" alt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Экскурсионные поездки</a:t>
            </a:r>
            <a:br>
              <a:rPr lang="ru-RU" altLang="ru-RU" sz="3200" b="1" dirty="0">
                <a:solidFill>
                  <a:srgbClr val="002060"/>
                </a:solidFill>
              </a:rPr>
            </a:br>
            <a:endParaRPr sz="3200" dirty="0">
              <a:solidFill>
                <a:srgbClr val="002060"/>
              </a:solidFill>
            </a:endParaRPr>
          </a:p>
        </p:txBody>
      </p:sp>
      <p:pic>
        <p:nvPicPr>
          <p:cNvPr id="33795" name="Picture 2" descr="C:\Users\user\Desktop\воспитать челвека\воспитать человека\QmMLWLNtGDO6Q6RyT6cpCig74ccHxMO6LpV38AUQcoyix8Pv4pfNrFWdfTqUOmqZa6GE4JwOCFQK43ziMQU8quE7.jpg"/>
          <p:cNvPicPr>
            <a:picLocks noGrp="1" noChangeAspect="1" noChangeArrowheads="1"/>
          </p:cNvPicPr>
          <p:nvPr>
            <p:ph idx="1"/>
          </p:nvPr>
        </p:nvPicPr>
        <p:blipFill>
          <a:blip r:embed="rId1"/>
          <a:srcRect r="9376"/>
          <a:stretch>
            <a:fillRect/>
          </a:stretch>
        </p:blipFill>
        <p:spPr>
          <a:xfrm>
            <a:off x="5214942" y="3214686"/>
            <a:ext cx="2286016" cy="3363357"/>
          </a:xfrm>
          <a:effectLst>
            <a:softEdge rad="112500"/>
          </a:effectLst>
        </p:spPr>
      </p:pic>
      <p:pic>
        <p:nvPicPr>
          <p:cNvPr id="33796" name="Picture 3" descr="C:\Users\user\Desktop\воспитать челвека\воспитать человека\zHLMbTPNH0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4143380"/>
            <a:ext cx="4357718" cy="24512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3797" name="Picture 4" descr="C:\Users\user\Desktop\воспитать челвека\воспитать человека\PCoM5XRtvC5bCzY5RC2Oj6OKpNla34am7_vOhb2HsRGxGgTd2DA4nyPyxYJrO5PI3_na5HYYod3n4m2LuuXLSmc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215074" y="357166"/>
            <a:ext cx="2643187" cy="35242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3799" name="Picture 7" descr="C:\Users\user\Downloads\IMG_096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20" y="1071546"/>
            <a:ext cx="4191029" cy="31432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med">
    <p:fade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3794" name="Прямоугольник 4"/>
          <p:cNvSpPr>
            <a:spLocks noChangeArrowheads="1"/>
          </p:cNvSpPr>
          <p:nvPr/>
        </p:nvSpPr>
        <p:spPr bwMode="auto">
          <a:xfrm>
            <a:off x="3357563" y="214313"/>
            <a:ext cx="5786438" cy="13843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p>
            <a:pPr algn="ctr"/>
            <a:r>
              <a:rPr lang="ru-RU" altLang="ru-RU" sz="2800" b="1" dirty="0">
                <a:solidFill>
                  <a:srgbClr val="6720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«Иногда один день проведённый в других местах даёт больше, чем десять лет жизни дома</a:t>
            </a:r>
            <a:r>
              <a:rPr lang="ru-RU" altLang="ru-RU" sz="2800" b="1" dirty="0">
                <a:solidFill>
                  <a:srgbClr val="67202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…</a:t>
            </a:r>
            <a:r>
              <a:rPr lang="ru-RU" altLang="ru-RU" sz="2800" b="1" dirty="0">
                <a:solidFill>
                  <a:srgbClr val="6720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altLang="ru-RU" sz="2800" b="1" dirty="0">
              <a:solidFill>
                <a:srgbClr val="672020"/>
              </a:solidFill>
              <a:latin typeface="Calibri" panose="020F050202020403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1142976" y="4500570"/>
            <a:ext cx="3668986" cy="21602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000628" y="3915054"/>
            <a:ext cx="3923928" cy="294294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Picture 3" descr="C:\Users\user\Downloads\1630694149496.jpg"/>
          <p:cNvPicPr>
            <a:picLocks noChangeAspect="1" noChangeArrowheads="1"/>
          </p:cNvPicPr>
          <p:nvPr/>
        </p:nvPicPr>
        <p:blipFill>
          <a:blip r:embed="rId3" cstate="print">
            <a:lum bright="-5000" contrast="20000"/>
          </a:blip>
          <a:srcRect/>
          <a:stretch>
            <a:fillRect/>
          </a:stretch>
        </p:blipFill>
        <p:spPr bwMode="auto">
          <a:xfrm>
            <a:off x="3214678" y="1500174"/>
            <a:ext cx="4208383" cy="289667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85720" y="357166"/>
            <a:ext cx="2991846" cy="39891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med"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Овал 3"/>
          <p:cNvSpPr/>
          <p:nvPr/>
        </p:nvSpPr>
        <p:spPr>
          <a:xfrm>
            <a:off x="1357313" y="2857500"/>
            <a:ext cx="6143625" cy="1343025"/>
          </a:xfrm>
          <a:prstGeom prst="ellipse">
            <a:avLst/>
          </a:prstGeom>
          <a:solidFill>
            <a:srgbClr val="FCAEE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lvl="0" algn="ctr">
              <a:buNone/>
            </a:pPr>
            <a:r>
              <a:rPr sz="3200" b="1" dirty="0">
                <a:solidFill>
                  <a:srgbClr val="002060"/>
                </a:solidFill>
                <a:latin typeface="Cambria" panose="02040503050406030204" pitchFamily="18" charset="0"/>
              </a:rPr>
              <a:t>Особенный ребёнок</a:t>
            </a:r>
            <a:endParaRPr sz="3200" dirty="0">
              <a:solidFill>
                <a:srgbClr val="002060"/>
              </a:solidFill>
              <a:latin typeface="Cambria" panose="02040503050406030204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85750" y="1857375"/>
            <a:ext cx="3286125" cy="914400"/>
          </a:xfrm>
          <a:prstGeom prst="roundRect">
            <a:avLst/>
          </a:prstGeom>
          <a:solidFill>
            <a:srgbClr val="E7EA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lvl="0" algn="ctr">
              <a:buNone/>
            </a:pPr>
            <a:r>
              <a:rPr sz="2000" b="1" dirty="0">
                <a:solidFill>
                  <a:srgbClr val="002060"/>
                </a:solidFill>
                <a:latin typeface="Cambria" panose="02040503050406030204" pitchFamily="18" charset="0"/>
              </a:rPr>
              <a:t>Особенные игрушки</a:t>
            </a:r>
            <a:endParaRPr sz="2000" b="1" dirty="0">
              <a:solidFill>
                <a:srgbClr val="002060"/>
              </a:solidFill>
              <a:latin typeface="Cambria" panose="02040503050406030204" pitchFamily="18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3214688" y="5572125"/>
            <a:ext cx="2786063" cy="914400"/>
          </a:xfrm>
          <a:prstGeom prst="roundRect">
            <a:avLst/>
          </a:prstGeom>
          <a:solidFill>
            <a:srgbClr val="E7EA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lvl="0" algn="ctr">
              <a:buNone/>
            </a:pPr>
            <a:r>
              <a:rPr b="1" dirty="0">
                <a:solidFill>
                  <a:srgbClr val="002060"/>
                </a:solidFill>
                <a:latin typeface="Cambria" panose="02040503050406030204" pitchFamily="18" charset="0"/>
              </a:rPr>
              <a:t>Особенное пространство</a:t>
            </a:r>
            <a:endParaRPr b="1" dirty="0">
              <a:solidFill>
                <a:srgbClr val="002060"/>
              </a:solidFill>
              <a:latin typeface="Cambria" panose="02040503050406030204" pitchFamily="18" charset="0"/>
            </a:endParaRPr>
          </a:p>
          <a:p>
            <a:pPr lvl="0" algn="ctr">
              <a:buNone/>
            </a:pPr>
            <a:endParaRPr dirty="0">
              <a:solidFill>
                <a:srgbClr val="FFFFFF"/>
              </a:solidFill>
              <a:latin typeface="Cambria" panose="02040503050406030204" pitchFamily="18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500063" y="4429125"/>
            <a:ext cx="3429000" cy="928688"/>
          </a:xfrm>
          <a:prstGeom prst="roundRect">
            <a:avLst/>
          </a:prstGeom>
          <a:solidFill>
            <a:srgbClr val="E7EA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lvl="0" algn="ctr">
              <a:buNone/>
            </a:pPr>
            <a:r>
              <a:rPr sz="2000" b="1" dirty="0">
                <a:solidFill>
                  <a:srgbClr val="002060"/>
                </a:solidFill>
                <a:latin typeface="Cambria" panose="02040503050406030204" pitchFamily="18" charset="0"/>
              </a:rPr>
              <a:t>Особенное материнство</a:t>
            </a:r>
            <a:endParaRPr sz="2000" b="1" dirty="0">
              <a:solidFill>
                <a:srgbClr val="002060"/>
              </a:solidFill>
              <a:latin typeface="Cambria" panose="02040503050406030204" pitchFamily="18" charset="0"/>
            </a:endParaRPr>
          </a:p>
          <a:p>
            <a:pPr lvl="0" algn="ctr">
              <a:buNone/>
            </a:pPr>
            <a:endParaRPr sz="2000" dirty="0">
              <a:solidFill>
                <a:srgbClr val="FFFFFF"/>
              </a:solidFill>
              <a:latin typeface="Cambria" panose="02040503050406030204" pitchFamily="18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5857875" y="1928813"/>
            <a:ext cx="2786063" cy="914400"/>
          </a:xfrm>
          <a:prstGeom prst="roundRect">
            <a:avLst/>
          </a:prstGeom>
          <a:solidFill>
            <a:srgbClr val="E7EA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lvl="0" algn="ctr">
              <a:buNone/>
            </a:pPr>
            <a:r>
              <a:rPr sz="2000" b="1" dirty="0">
                <a:solidFill>
                  <a:srgbClr val="002060"/>
                </a:solidFill>
                <a:latin typeface="Cambria" panose="02040503050406030204" pitchFamily="18" charset="0"/>
              </a:rPr>
              <a:t>Особенное развитие</a:t>
            </a:r>
            <a:endParaRPr sz="2000" b="1" dirty="0">
              <a:solidFill>
                <a:srgbClr val="002060"/>
              </a:solidFill>
              <a:latin typeface="Cambria" panose="02040503050406030204" pitchFamily="18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5715000" y="4500563"/>
            <a:ext cx="3071813" cy="914400"/>
          </a:xfrm>
          <a:prstGeom prst="roundRect">
            <a:avLst/>
          </a:prstGeom>
          <a:solidFill>
            <a:srgbClr val="E7EA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lvl="0" algn="ctr">
              <a:buNone/>
            </a:pPr>
            <a:r>
              <a:rPr sz="2000" b="1" dirty="0">
                <a:solidFill>
                  <a:srgbClr val="002060"/>
                </a:solidFill>
                <a:latin typeface="Cambria" panose="02040503050406030204" pitchFamily="18" charset="0"/>
              </a:rPr>
              <a:t>Особенное окружение</a:t>
            </a:r>
            <a:endParaRPr sz="2000" b="1" dirty="0">
              <a:solidFill>
                <a:srgbClr val="002060"/>
              </a:solidFill>
              <a:latin typeface="Cambria" panose="02040503050406030204" pitchFamily="18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2928938" y="785813"/>
            <a:ext cx="3286125" cy="914400"/>
          </a:xfrm>
          <a:prstGeom prst="roundRect">
            <a:avLst/>
          </a:prstGeom>
          <a:solidFill>
            <a:srgbClr val="E7EA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lvl="0" algn="ctr">
              <a:buNone/>
            </a:pPr>
            <a:r>
              <a:rPr sz="2000" b="1" dirty="0">
                <a:solidFill>
                  <a:srgbClr val="002060"/>
                </a:solidFill>
                <a:latin typeface="Cambria" panose="02040503050406030204" pitchFamily="18" charset="0"/>
              </a:rPr>
              <a:t>Особенное образование</a:t>
            </a:r>
            <a:endParaRPr sz="2000" b="1" dirty="0">
              <a:solidFill>
                <a:srgbClr val="002060"/>
              </a:solidFill>
              <a:latin typeface="Cambria" panose="02040503050406030204" pitchFamily="18" charset="0"/>
            </a:endParaRPr>
          </a:p>
        </p:txBody>
      </p:sp>
    </p:spTree>
  </p:cSld>
  <p:clrMapOvr>
    <a:masterClrMapping/>
  </p:clrMapOvr>
  <p:transition spd="med">
    <p:fade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4818" name="Заголовок 1"/>
          <p:cNvSpPr>
            <a:spLocks noGrp="1"/>
          </p:cNvSpPr>
          <p:nvPr>
            <p:ph type="title"/>
          </p:nvPr>
        </p:nvSpPr>
        <p:spPr>
          <a:ln/>
        </p:spPr>
        <p:txBody>
          <a:bodyPr vert="horz" wrap="square" lIns="0" tIns="45720" rIns="0" bIns="0" anchor="b" anchorCtr="0"/>
          <a:p>
            <a:endParaRPr dirty="0"/>
          </a:p>
        </p:txBody>
      </p:sp>
      <p:pic>
        <p:nvPicPr>
          <p:cNvPr id="34819" name="Picture 2" descr="C:\Users\user\Desktop\воспитать челвека\воспитать человека\B5rFKhG8ls0.jpg"/>
          <p:cNvPicPr>
            <a:picLocks noGrp="1" noChangeAspect="1" noChangeArrowheads="1"/>
          </p:cNvPicPr>
          <p:nvPr>
            <p:ph idx="1"/>
          </p:nvPr>
        </p:nvPicPr>
        <p:blipFill>
          <a:blip r:embed="rId1"/>
          <a:srcRect/>
          <a:stretch>
            <a:fillRect/>
          </a:stretch>
        </p:blipFill>
        <p:spPr>
          <a:xfrm>
            <a:off x="285720" y="3929065"/>
            <a:ext cx="3571900" cy="2678925"/>
          </a:xfrm>
          <a:effectLst>
            <a:softEdge rad="112500"/>
          </a:effectLst>
        </p:spPr>
      </p:pic>
      <p:pic>
        <p:nvPicPr>
          <p:cNvPr id="34820" name="Picture 3" descr="C:\Users\user\Desktop\воспитать челвека\воспитать человека\AXn86Lx18G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00694" y="571480"/>
            <a:ext cx="3429000" cy="25717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4821" name="Picture 4" descr="C:\Users\user\Desktop\воспитать челвека\воспитать человека\C-qCQ5qs9WA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20" y="642918"/>
            <a:ext cx="3357528" cy="251814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4823" name="Picture 7" descr="C:\Users\user\Desktop\воспитать челвека\воспитать человека\fwuAaaZrPmw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429256" y="4143380"/>
            <a:ext cx="3357586" cy="251819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4822" name="Picture 5" descr="C:\Users\user\Desktop\воспитать челвека\воспитать человека\wwBVQguTe34.jpg"/>
          <p:cNvPicPr>
            <a:picLocks noChangeAspect="1" noChangeArrowheads="1"/>
          </p:cNvPicPr>
          <p:nvPr/>
        </p:nvPicPr>
        <p:blipFill>
          <a:blip r:embed="rId5" cstate="print"/>
          <a:srcRect l="4166"/>
          <a:stretch>
            <a:fillRect/>
          </a:stretch>
        </p:blipFill>
        <p:spPr bwMode="auto">
          <a:xfrm>
            <a:off x="2786050" y="2357430"/>
            <a:ext cx="3286122" cy="25717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4824" name="Прямоугольник 4"/>
          <p:cNvSpPr/>
          <p:nvPr/>
        </p:nvSpPr>
        <p:spPr>
          <a:xfrm>
            <a:off x="357188" y="214313"/>
            <a:ext cx="8072437" cy="5238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algn="ctr"/>
            <a:r>
              <a:rPr lang="ru-RU" alt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Экскурсионные поездки</a:t>
            </a:r>
            <a:endParaRPr lang="ru-RU" altLang="ru-RU" sz="2800" b="1" dirty="0">
              <a:latin typeface="Calibri" panose="020F0502020204030204" pitchFamily="34" charset="0"/>
            </a:endParaRPr>
          </a:p>
        </p:txBody>
      </p:sp>
    </p:spTree>
  </p:cSld>
  <p:clrMapOvr>
    <a:masterClrMapping/>
  </p:clrMapOvr>
  <p:transition spd="med">
    <p:fade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5842" name="Заголовок 1"/>
          <p:cNvSpPr>
            <a:spLocks noGrp="1"/>
          </p:cNvSpPr>
          <p:nvPr>
            <p:ph type="title"/>
          </p:nvPr>
        </p:nvSpPr>
        <p:spPr>
          <a:xfrm>
            <a:off x="357188" y="357188"/>
            <a:ext cx="7472363" cy="642938"/>
          </a:xfrm>
        </p:spPr>
        <p:txBody>
          <a:bodyPr vert="horz" wrap="square" lIns="0" tIns="45720" rIns="0" bIns="0" numCol="1" anchor="b" anchorCtr="0" compatLnSpc="1"/>
          <a:p>
            <a:r>
              <a:rPr lang="ru-RU" altLang="ru-RU" sz="3200" b="1" dirty="0">
                <a:solidFill>
                  <a:srgbClr val="6720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Посещение кафе и ресторанов</a:t>
            </a:r>
            <a:endParaRPr lang="ru-RU" altLang="ru-RU" sz="4800" b="1" dirty="0">
              <a:solidFill>
                <a:srgbClr val="67202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1" cstate="print"/>
          <a:srcRect l="6401" r="24792"/>
          <a:stretch>
            <a:fillRect/>
          </a:stretch>
        </p:blipFill>
        <p:spPr>
          <a:xfrm>
            <a:off x="6357950" y="857232"/>
            <a:ext cx="2279715" cy="248487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643702" y="3500438"/>
            <a:ext cx="2303876" cy="307183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5845" name="Picture 5" descr="C:\Users\user\Desktop\воспитать челвека\воспитать человека\__52U_JvnHIHO5txSZKDcTIt27ZP0wJr6pdVPXILfjRqHf5Zy4rzvtFQq_sIwhs0eSrA37b6yx4_6Np7F_X34whg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4375" y="4643438"/>
            <a:ext cx="2714625" cy="203676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5846" name="Picture 6" descr="C:\Users\user\Desktop\воспитать челвека\воспитать человека\uu8jB68t3_1TgkWMPEzuQZTXPoAWTK6TJp2KMnC4SdcUm0szhWnoMcXGw8wtRwAOMzaHX40rb94VVu9PTKUJefbm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63988" y="3500438"/>
            <a:ext cx="2339975" cy="3119437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3799" name="Picture 7" descr="C:\Users\user\Desktop\воспитать челвека\воспитать человека\6lTDsJFF96fe1F1dncVc68n9HmZtBZM-c1o13YxcmZXVcFoNnQFci116Bjy62MWFvY9CB_D1jZot0qP674Qzz8JM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85720" y="1000108"/>
            <a:ext cx="4286280" cy="321471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3800" name="Picture 8" descr="C:\Users\user\Desktop\воспитать челвека\воспитать человека\QLdxAqAQ0mvrHpWY80IMqqC5TE_dNvZAuFXsCH5NNz_7i9JuP-aiabAC4kVviJ4bOJcIwYGKlJy8XLyPAaiP60ax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643438" y="1142984"/>
            <a:ext cx="1553765" cy="207168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med">
    <p:fade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6866" name="Заголовок 1"/>
          <p:cNvSpPr>
            <a:spLocks noGrp="1"/>
          </p:cNvSpPr>
          <p:nvPr>
            <p:ph type="title"/>
          </p:nvPr>
        </p:nvSpPr>
        <p:spPr>
          <a:xfrm>
            <a:off x="428625" y="357188"/>
            <a:ext cx="8229600" cy="1143000"/>
          </a:xfrm>
          <a:ln/>
        </p:spPr>
        <p:txBody>
          <a:bodyPr vert="horz" wrap="square" lIns="0" tIns="45720" rIns="0" bIns="0" anchor="b" anchorCtr="0"/>
          <a:p>
            <a:r>
              <a:rPr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Итоговая аттестация – сдача экзамена по  </a:t>
            </a:r>
            <a:br>
              <a:rPr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профильному труду.</a:t>
            </a:r>
            <a:endParaRPr sz="3200" b="1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50180" name="Picture 4" descr="C:\Users\user\Desktop\воспитать челвека\воспитать человека\DGtwQ2qE4weuVthEI_Gbx7-67vtJFf5YGPvMQrVQXdK2r1qZLPvzm2fRF1o5g_Qpeg5kthLccfnRGvC7wwYFrnQ9.jpg"/>
          <p:cNvPicPr>
            <a:picLocks noGrp="1" noChangeAspect="1" noChangeArrowheads="1"/>
          </p:cNvPicPr>
          <p:nvPr>
            <p:ph idx="1"/>
          </p:nvPr>
        </p:nvPicPr>
        <p:blipFill>
          <a:blip r:embed="rId1"/>
          <a:srcRect/>
          <a:stretch>
            <a:fillRect/>
          </a:stretch>
        </p:blipFill>
        <p:spPr>
          <a:xfrm>
            <a:off x="214282" y="1857364"/>
            <a:ext cx="4286280" cy="3214710"/>
          </a:xfrm>
          <a:effectLst>
            <a:softEdge rad="112500"/>
          </a:effectLst>
        </p:spPr>
      </p:pic>
      <p:pic>
        <p:nvPicPr>
          <p:cNvPr id="50181" name="Picture 5" descr="C:\Users\user\Desktop\воспитать челвека\воспитать человека\PSHazHRYq_H_AIHGhrmdZKS_CooocP3CERMdfLy4rhOHLbImVF0nIeZjrs1IagP4gEEy9Jc9eWmuIxRqlVq5z-AL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29058" y="2571744"/>
            <a:ext cx="4929210" cy="36969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med">
    <p:fade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7890" name="Заголовок 1"/>
          <p:cNvSpPr>
            <a:spLocks noGrp="1"/>
          </p:cNvSpPr>
          <p:nvPr>
            <p:ph type="title"/>
          </p:nvPr>
        </p:nvSpPr>
        <p:spPr>
          <a:xfrm>
            <a:off x="357188" y="2357438"/>
            <a:ext cx="4071938" cy="1081088"/>
          </a:xfrm>
        </p:spPr>
        <p:txBody>
          <a:bodyPr vert="horz" wrap="square" lIns="0" tIns="45720" rIns="0" bIns="0" numCol="1" anchor="b" anchorCtr="0" compatLnSpc="1"/>
          <a:p>
            <a:pPr algn="ctr"/>
            <a:r>
              <a:rPr lang="ru-RU" altLang="ru-RU" sz="3200" b="1" dirty="0">
                <a:solidFill>
                  <a:srgbClr val="6720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Студенты государственных профессиональных образовательных учреждений</a:t>
            </a:r>
            <a:br>
              <a:rPr lang="ru-RU" altLang="ru-RU" sz="2000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altLang="ru-RU" sz="2000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altLang="ru-RU" sz="2000" b="1" dirty="0">
              <a:solidFill>
                <a:srgbClr val="000066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51203" name="Picture 6" descr="C:\Users\user\Desktop\воспитать челвека\воспитать человека\tq-wiS26WcHL9DT-KypAg4uwb-lXcK3NC9i_uv3zWBZcidzT-eyxVmKIIdaKOkI-u_hbkyfaC21MUMt0HRmH6e6R.jpg"/>
          <p:cNvPicPr>
            <a:picLocks noChangeAspect="1" noChangeArrowheads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4643438" y="214290"/>
            <a:ext cx="4286250" cy="321468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/>
          <a:srcRect t="17850"/>
          <a:stretch>
            <a:fillRect/>
          </a:stretch>
        </p:blipFill>
        <p:spPr>
          <a:xfrm>
            <a:off x="5429256" y="3500438"/>
            <a:ext cx="2786082" cy="305169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00034" y="3357562"/>
            <a:ext cx="4486134" cy="323519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med">
    <p:fade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2226" name="Заголовок 1"/>
          <p:cNvSpPr>
            <a:spLocks noGrp="1"/>
          </p:cNvSpPr>
          <p:nvPr>
            <p:ph type="title"/>
          </p:nvPr>
        </p:nvSpPr>
        <p:spPr>
          <a:xfrm>
            <a:off x="6000750" y="500063"/>
            <a:ext cx="3143250" cy="4000500"/>
          </a:xfrm>
        </p:spPr>
        <p:txBody>
          <a:bodyPr vert="horz" wrap="square" lIns="0" tIns="45720" rIns="0" bIns="0" numCol="1" anchor="b" anchorCtr="0" compatLnSpc="1"/>
          <a:p>
            <a:pPr>
              <a:buNone/>
            </a:pPr>
            <a:r>
              <a:rPr sz="3200" dirty="0">
                <a:solidFill>
                  <a:srgbClr val="6720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– это не место, где мы проводим время, это место, где мы реализуем свои возможности».  </a:t>
            </a:r>
            <a:br>
              <a:rPr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</a:t>
            </a:r>
            <a:r>
              <a:rPr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Луис Герстнер</a:t>
            </a:r>
            <a:endParaRPr sz="2400" b="1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52228" name="Picture 4" descr="C:\Users\user\Downloads\PHOTO-2025-01-24-13-14-59.jpg"/>
          <p:cNvPicPr>
            <a:picLocks noGrp="1" noChangeAspect="1" noChangeArrowheads="1"/>
          </p:cNvPicPr>
          <p:nvPr>
            <p:ph idx="1"/>
          </p:nvPr>
        </p:nvPicPr>
        <p:blipFill>
          <a:blip r:embed="rId1"/>
          <a:srcRect/>
          <a:stretch>
            <a:fillRect/>
          </a:stretch>
        </p:blipFill>
        <p:spPr>
          <a:xfrm>
            <a:off x="3687955" y="500042"/>
            <a:ext cx="2169929" cy="3857652"/>
          </a:xfrm>
          <a:effectLst>
            <a:softEdge rad="112500"/>
          </a:effectLst>
        </p:spPr>
      </p:pic>
      <p:pic>
        <p:nvPicPr>
          <p:cNvPr id="52229" name="Picture 5" descr="C:\Users\user\Downloads\image-03-02-25-10-36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00562" y="4500570"/>
            <a:ext cx="3881466" cy="21833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2230" name="Picture 6" descr="C:\Users\user\Downloads\image-03-02-25-10-36-1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76790" y="571480"/>
            <a:ext cx="3335262" cy="592935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med">
    <p:fade/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214563"/>
            <a:ext cx="8229600" cy="4110038"/>
          </a:xfrm>
        </p:spPr>
        <p:txBody>
          <a:bodyPr vert="horz" wrap="square" lIns="91440" tIns="45720" rIns="91440" bIns="45720" numCol="1" anchor="t" anchorCtr="0" compatLnSpc="1">
            <a:normAutofit lnSpcReduction="10000"/>
          </a:bodyPr>
          <a:lstStyle/>
          <a:p>
            <a:pPr marL="274320" marR="0" lvl="0" indent="-27432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 panose="05020102010507070707"/>
              <a:buNone/>
              <a:defRPr/>
            </a:pPr>
            <a:r>
              <a:rPr kumimoji="0" lang="ru-RU" sz="2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</a:t>
            </a:r>
            <a:r>
              <a:rPr kumimoji="0" lang="ru-RU" sz="26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Педагог должен зажечь огоньки Веры и Любви в сердцах детей, и тогда, может быть, исчезнут все современные «эпидемии». Но чтобы зажечь, необходимо «гореть» самому. Увлекать, увлекаясь. Зажигать, и в то же время, самому светло сверкать. Поэтому наша позиция по отношению к «особенному» ребёнку такова: он – наш союзник, соратник, соавтор, имеющий право на несогласие, сомнение и ошибку. И цель нашей работы, я вижу в том, чтобы создать условия для поиска, обретения и принятия ребёнком своего «я».</a:t>
            </a:r>
            <a:endParaRPr kumimoji="0" lang="ru-RU" sz="2600" b="0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9939" name="Прямоугольник 3"/>
          <p:cNvSpPr>
            <a:spLocks noChangeArrowheads="1"/>
          </p:cNvSpPr>
          <p:nvPr/>
        </p:nvSpPr>
        <p:spPr bwMode="auto">
          <a:xfrm>
            <a:off x="0" y="857250"/>
            <a:ext cx="8929688" cy="12001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p>
            <a:pPr algn="ctr"/>
            <a:endParaRPr lang="ru-RU" altLang="ru-RU" sz="36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altLang="ru-RU" sz="36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b="1" u="sng" dirty="0">
                <a:solidFill>
                  <a:srgbClr val="6720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«Особенному ребенку – особый педагог».</a:t>
            </a:r>
            <a:endParaRPr lang="ru-RU" altLang="ru-RU" sz="3600" u="sng" dirty="0">
              <a:solidFill>
                <a:srgbClr val="67202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>
    <p:fade/>
  </p:transition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5842" name="Заголовок 1"/>
          <p:cNvSpPr>
            <a:spLocks noGrp="1"/>
          </p:cNvSpPr>
          <p:nvPr>
            <p:ph type="title"/>
          </p:nvPr>
        </p:nvSpPr>
        <p:spPr bwMode="auto">
          <a:xfrm>
            <a:off x="323850" y="260350"/>
            <a:ext cx="8640763" cy="1397000"/>
          </a:xfrm>
          <a:ln>
            <a:miter lim="800000"/>
          </a:ln>
          <a:effectLst/>
          <a:sp3d prstMaterial="plastic"/>
        </p:spPr>
        <p:txBody>
          <a:bodyPr vert="horz" wrap="square" lIns="0" tIns="45720" rIns="0" bIns="0" numCol="1" anchor="b" anchorCtr="0" compatLnSpc="1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ru-RU" sz="5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Спасибо за внимание!</a:t>
            </a:r>
            <a:endParaRPr kumimoji="0" lang="ru-RU" sz="5400" b="1" i="0" u="none" strike="noStrike" kern="1200" cap="none" spc="0" normalizeH="0" baseline="0" noProof="0" dirty="0" smtClean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40963" name="Picture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85750" y="4572000"/>
            <a:ext cx="2085975" cy="20859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0964" name="Прямоугольник 3"/>
          <p:cNvSpPr/>
          <p:nvPr/>
        </p:nvSpPr>
        <p:spPr>
          <a:xfrm>
            <a:off x="1071563" y="2071688"/>
            <a:ext cx="7572375" cy="206216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r>
              <a:rPr lang="ru-RU" altLang="ru-RU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«Особенные» дети, как с другой планеты</a:t>
            </a:r>
            <a:endParaRPr lang="ru-RU" altLang="ru-RU" sz="32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altLang="ru-RU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 нам присылает их господь не зря!</a:t>
            </a:r>
            <a:endParaRPr lang="ru-RU" altLang="ru-RU" sz="32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altLang="ru-RU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Они нам раскрывают душ секреты,</a:t>
            </a:r>
            <a:endParaRPr lang="ru-RU" altLang="ru-RU" sz="32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altLang="ru-RU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Он помогает нам понять себя</a:t>
            </a:r>
            <a:r>
              <a:rPr lang="ru-RU" altLang="ru-RU" sz="32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…</a:t>
            </a:r>
            <a:endParaRPr lang="ru-RU" altLang="ru-RU" sz="3200" i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aphicFrame>
        <p:nvGraphicFramePr>
          <p:cNvPr id="8194" name="Замещающее содержимое 8193"/>
          <p:cNvGraphicFramePr/>
          <p:nvPr>
            <p:ph idx="1"/>
          </p:nvPr>
        </p:nvGraphicFramePr>
        <p:xfrm>
          <a:off x="214313" y="425450"/>
          <a:ext cx="8715375" cy="6218238"/>
        </p:xfrm>
        <a:graphic>
          <a:graphicData uri="http://schemas.openxmlformats.org/drawingml/2006/table">
            <a:tbl>
              <a:tblPr/>
              <a:tblGrid>
                <a:gridCol w="2565400"/>
                <a:gridCol w="3078163"/>
                <a:gridCol w="3071812"/>
              </a:tblGrid>
              <a:tr h="701675"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buNone/>
                      </a:pPr>
                      <a:r>
                        <a:rPr sz="2000" b="1" dirty="0">
                          <a:solidFill>
                            <a:srgbClr val="FFFF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Учебный год</a:t>
                      </a:r>
                      <a:endParaRPr lang="ru-RU" altLang="en-US" sz="2000" b="1" dirty="0">
                        <a:solidFill>
                          <a:srgbClr val="FFFFFF"/>
                        </a:solidFill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T="45713" marB="45713">
                    <a:lnL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T>
                    <a:lnB w="381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buNone/>
                      </a:pPr>
                      <a:r>
                        <a:rPr sz="2000" b="1" dirty="0">
                          <a:solidFill>
                            <a:srgbClr val="FFFF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Класс</a:t>
                      </a:r>
                      <a:endParaRPr sz="2000" b="1" dirty="0">
                        <a:solidFill>
                          <a:srgbClr val="FFFFFF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lvl="0" algn="ctr" eaLnBrk="1" hangingPunct="1">
                        <a:buNone/>
                      </a:pPr>
                      <a:r>
                        <a:rPr sz="2000" b="1" dirty="0">
                          <a:solidFill>
                            <a:srgbClr val="FFFF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комплект</a:t>
                      </a:r>
                      <a:endParaRPr lang="ru-RU" altLang="en-US" sz="2000" b="1" dirty="0">
                        <a:solidFill>
                          <a:srgbClr val="FFFFFF"/>
                        </a:solidFill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T="45713" marB="45713">
                    <a:lnL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T>
                    <a:lnB w="381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buNone/>
                      </a:pPr>
                      <a:r>
                        <a:rPr sz="2000" b="1" dirty="0">
                          <a:solidFill>
                            <a:srgbClr val="FFFF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Количество детей</a:t>
                      </a:r>
                      <a:endParaRPr lang="ru-RU" altLang="en-US" sz="2000" b="1" dirty="0">
                        <a:solidFill>
                          <a:srgbClr val="FFFFFF"/>
                        </a:solidFill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T="45713" marB="45713">
                    <a:lnL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T>
                    <a:lnB w="381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577850"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buNone/>
                      </a:pPr>
                      <a:r>
                        <a:rPr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2018-2019 </a:t>
                      </a:r>
                      <a:endParaRPr lang="ru-RU" altLang="en-US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T="45713" marB="45713">
                    <a:lnL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R>
                    <a:lnT w="381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9E3CB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buNone/>
                      </a:pPr>
                      <a:r>
                        <a:rPr sz="16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 </a:t>
                      </a:r>
                      <a:endParaRPr sz="16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lvl="0" algn="ctr" eaLnBrk="1" hangingPunct="1">
                        <a:buNone/>
                      </a:pPr>
                      <a:r>
                        <a:rPr sz="1600" i="1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из них 1-3, 5-6, 7-8</a:t>
                      </a:r>
                      <a:endParaRPr lang="ru-RU" altLang="en-US" sz="1600" i="1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T="45713" marB="45713">
                    <a:lnL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R>
                    <a:lnT w="381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9E3CB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buNone/>
                      </a:pPr>
                      <a:r>
                        <a:rPr sz="12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</a:t>
                      </a:r>
                      <a:endParaRPr sz="12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lvl="0" algn="ctr" eaLnBrk="1" hangingPunct="1">
                        <a:buNone/>
                      </a:pPr>
                      <a:r>
                        <a:rPr sz="12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(на дом. обучении 4 )</a:t>
                      </a:r>
                      <a:endParaRPr lang="ru-RU" altLang="en-US" sz="12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T="45713" marB="45713">
                    <a:lnL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R>
                    <a:lnT w="381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9E3CB"/>
                    </a:solidFill>
                  </a:tcPr>
                </a:tc>
              </a:tr>
              <a:tr h="641350"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buNone/>
                      </a:pPr>
                      <a:r>
                        <a:rPr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2019-2020</a:t>
                      </a:r>
                      <a:endParaRPr lang="ru-RU" altLang="en-US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T="45713" marB="45713">
                    <a:lnL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CF1E7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buNone/>
                      </a:pPr>
                      <a:r>
                        <a:rPr sz="16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 </a:t>
                      </a:r>
                      <a:endParaRPr sz="16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lvl="0" algn="ctr" eaLnBrk="1" hangingPunct="1">
                        <a:buNone/>
                      </a:pPr>
                      <a:r>
                        <a:rPr sz="1600" i="1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из них 2-4, 6-7, 8-9</a:t>
                      </a:r>
                      <a:endParaRPr lang="ru-RU" altLang="en-US" sz="1600" i="1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T="45713" marB="45713">
                    <a:lnL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CF1E7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buNone/>
                      </a:pPr>
                      <a:r>
                        <a:rPr sz="12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</a:t>
                      </a:r>
                      <a:endParaRPr sz="12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lvl="0" algn="ctr" eaLnBrk="1" hangingPunct="1">
                        <a:buNone/>
                      </a:pPr>
                      <a:r>
                        <a:rPr sz="12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(на дом. обучении 6 )</a:t>
                      </a:r>
                      <a:endParaRPr sz="12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lvl="0" algn="ctr" eaLnBrk="1" hangingPunct="1">
                        <a:buNone/>
                      </a:pPr>
                      <a:endParaRPr lang="ru-RU" altLang="en-US" sz="12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T="45713" marB="45713">
                    <a:lnL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CF1E7"/>
                    </a:solidFill>
                  </a:tcPr>
                </a:tc>
              </a:tr>
              <a:tr h="639763"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buNone/>
                      </a:pPr>
                      <a:r>
                        <a:rPr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2020-2021</a:t>
                      </a:r>
                      <a:endParaRPr lang="ru-RU" altLang="en-US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T="45713" marB="45713">
                    <a:lnL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9E3CB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buNone/>
                      </a:pPr>
                      <a:r>
                        <a:rPr sz="16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 </a:t>
                      </a:r>
                      <a:endParaRPr sz="16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lvl="0" algn="ctr" eaLnBrk="1" hangingPunct="1">
                        <a:buNone/>
                      </a:pPr>
                      <a:r>
                        <a:rPr sz="1600" i="1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из них 3-4, 5, 7-8, 9</a:t>
                      </a:r>
                      <a:endParaRPr lang="ru-RU" altLang="en-US" sz="1600" i="1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T="45713" marB="45713">
                    <a:lnL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9E3CB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buNone/>
                      </a:pPr>
                      <a:r>
                        <a:rPr sz="12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</a:t>
                      </a:r>
                      <a:endParaRPr sz="12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lvl="0" algn="ctr" eaLnBrk="1" hangingPunct="1">
                        <a:buNone/>
                      </a:pPr>
                      <a:r>
                        <a:rPr sz="12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(на дом. обучении 7 )</a:t>
                      </a:r>
                      <a:endParaRPr sz="12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lvl="0" algn="ctr" eaLnBrk="1" hangingPunct="1">
                        <a:buNone/>
                      </a:pPr>
                      <a:endParaRPr lang="ru-RU" altLang="en-US" sz="12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T="45713" marB="45713">
                    <a:lnL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9E3CB"/>
                    </a:solidFill>
                  </a:tcPr>
                </a:tc>
              </a:tr>
              <a:tr h="822325"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buNone/>
                      </a:pPr>
                      <a:r>
                        <a:rPr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2021-2022</a:t>
                      </a:r>
                      <a:endParaRPr lang="ru-RU" altLang="en-US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T="45713" marB="45713">
                    <a:lnL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CF1E7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buNone/>
                      </a:pPr>
                      <a:r>
                        <a:rPr sz="16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 </a:t>
                      </a:r>
                      <a:endParaRPr sz="16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lvl="0" algn="ctr" eaLnBrk="1" hangingPunct="1">
                        <a:buNone/>
                      </a:pPr>
                      <a:r>
                        <a:rPr sz="1600" i="1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из них 2-4, 5-6, 8-9</a:t>
                      </a:r>
                      <a:endParaRPr sz="1600" i="1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lvl="0" algn="ctr" eaLnBrk="1" hangingPunct="1">
                        <a:buNone/>
                      </a:pPr>
                      <a:endParaRPr lang="ru-RU" altLang="en-US" sz="1600" i="1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T="45713" marB="45713">
                    <a:lnL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CF1E7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buNone/>
                      </a:pPr>
                      <a:r>
                        <a:rPr sz="12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endParaRPr sz="12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lvl="0" algn="ctr" eaLnBrk="1" hangingPunct="1">
                        <a:buNone/>
                      </a:pPr>
                      <a:r>
                        <a:rPr sz="12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(на дом. обучении 6 )</a:t>
                      </a:r>
                      <a:endParaRPr sz="12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lvl="0" algn="ctr" eaLnBrk="1" hangingPunct="1">
                        <a:buNone/>
                      </a:pPr>
                      <a:r>
                        <a:rPr sz="12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(+ 1 реб. Балтасинская гимназия</a:t>
                      </a:r>
                      <a:endParaRPr sz="12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lvl="0" algn="ctr" eaLnBrk="1" hangingPunct="1">
                        <a:buNone/>
                      </a:pPr>
                      <a:r>
                        <a:rPr sz="12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+1 реб. Верх.Ушма)</a:t>
                      </a:r>
                      <a:endParaRPr lang="ru-RU" altLang="en-US" sz="12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T="45713" marB="45713">
                    <a:lnL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CF1E7"/>
                    </a:solidFill>
                  </a:tcPr>
                </a:tc>
              </a:tr>
              <a:tr h="823912"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buNone/>
                      </a:pPr>
                      <a:r>
                        <a:rPr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2022-2023</a:t>
                      </a:r>
                      <a:endParaRPr lang="ru-RU" altLang="en-US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T="45713" marB="45713">
                    <a:lnL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9E3CB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buNone/>
                      </a:pPr>
                      <a:r>
                        <a:rPr sz="1600" i="1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sz="1600" i="1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lvl="0" algn="ctr" eaLnBrk="1" hangingPunct="1">
                        <a:buNone/>
                      </a:pPr>
                      <a:r>
                        <a:rPr sz="1600" i="1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Из них 1-4,5-6,7,9</a:t>
                      </a:r>
                      <a:endParaRPr lang="ru-RU" altLang="en-US" sz="1600" i="1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T="45713" marB="45713">
                    <a:lnL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9E3CB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buNone/>
                      </a:pPr>
                      <a:r>
                        <a:rPr sz="12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</a:t>
                      </a:r>
                      <a:endParaRPr sz="12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lvl="0" algn="ctr" eaLnBrk="1" hangingPunct="1">
                        <a:buNone/>
                      </a:pPr>
                      <a:r>
                        <a:rPr sz="12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(на дом. обучении 8 )</a:t>
                      </a:r>
                      <a:endParaRPr sz="12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lvl="0" algn="ctr" eaLnBrk="1" hangingPunct="1">
                        <a:buNone/>
                      </a:pPr>
                      <a:r>
                        <a:rPr sz="12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(+ 10 новых обучающихся)</a:t>
                      </a:r>
                      <a:endParaRPr sz="12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lvl="0" algn="ctr" eaLnBrk="1" hangingPunct="1">
                        <a:buNone/>
                      </a:pPr>
                      <a:endParaRPr lang="ru-RU" altLang="en-US" sz="12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T="45713" marB="45713">
                    <a:lnL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9E3CB"/>
                    </a:solidFill>
                  </a:tcPr>
                </a:tc>
              </a:tr>
              <a:tr h="822325"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buNone/>
                      </a:pPr>
                      <a:r>
                        <a:rPr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2023-2024</a:t>
                      </a:r>
                      <a:endParaRPr lang="ru-RU" altLang="en-US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T="45713" marB="45713">
                    <a:lnL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CF1E7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buNone/>
                      </a:pPr>
                      <a:r>
                        <a:rPr sz="1600" i="1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sz="1600" i="1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lvl="0" algn="ctr" eaLnBrk="1" hangingPunct="1">
                        <a:buNone/>
                      </a:pPr>
                      <a:r>
                        <a:rPr sz="1600" i="1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из них 1-2, 3-4, 5, 6-7 ,8</a:t>
                      </a:r>
                      <a:endParaRPr sz="1600" i="1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lvl="0" algn="ctr" eaLnBrk="1" hangingPunct="1">
                        <a:buNone/>
                      </a:pPr>
                      <a:endParaRPr lang="ru-RU" altLang="en-US" sz="1600" i="1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T="45713" marB="45713">
                    <a:lnL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CF1E7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buNone/>
                      </a:pPr>
                      <a:r>
                        <a:rPr sz="12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</a:t>
                      </a:r>
                      <a:endParaRPr sz="12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lvl="0" algn="ctr" eaLnBrk="1" hangingPunct="1">
                        <a:buNone/>
                      </a:pPr>
                      <a:r>
                        <a:rPr sz="12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(на дом. обучении 6 )</a:t>
                      </a:r>
                      <a:endParaRPr sz="12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lvl="0" algn="ctr" eaLnBrk="1" hangingPunct="1">
                        <a:buNone/>
                      </a:pPr>
                      <a:endParaRPr lang="ru-RU" altLang="en-US" sz="12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T="45713" marB="45713">
                    <a:lnL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CF1E7"/>
                    </a:solidFill>
                  </a:tcPr>
                </a:tc>
              </a:tr>
              <a:tr h="1189038"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buNone/>
                      </a:pPr>
                      <a:r>
                        <a:rPr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2024-2025</a:t>
                      </a:r>
                      <a:endParaRPr lang="ru-RU" altLang="en-US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T="45713" marB="45713">
                    <a:lnL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9E3CB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buNone/>
                      </a:pPr>
                      <a:r>
                        <a:rPr sz="1600" i="1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sz="1600" i="1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lvl="0" algn="ctr" eaLnBrk="1" hangingPunct="1">
                        <a:buNone/>
                      </a:pPr>
                      <a:r>
                        <a:rPr sz="1600" i="1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из них 1-2, 3-4, 5-6, 7-8, 9</a:t>
                      </a:r>
                      <a:endParaRPr lang="ru-RU" altLang="en-US" sz="1600" i="1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T="45713" marB="45713">
                    <a:lnL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9E3CB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buNone/>
                      </a:pPr>
                      <a:r>
                        <a:rPr sz="12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</a:t>
                      </a:r>
                      <a:endParaRPr sz="12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lvl="0" algn="ctr" eaLnBrk="1" hangingPunct="1">
                        <a:buNone/>
                      </a:pPr>
                      <a:r>
                        <a:rPr sz="12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(на дом. обучении 6 )</a:t>
                      </a:r>
                      <a:endParaRPr sz="12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lvl="0" algn="ctr" eaLnBrk="1" hangingPunct="1">
                        <a:buNone/>
                      </a:pPr>
                      <a:r>
                        <a:rPr sz="12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(+ 2  реб. Салаусьский  многопрофилный лицей, </a:t>
                      </a:r>
                      <a:endParaRPr sz="12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lvl="0" algn="ctr" eaLnBrk="1" hangingPunct="1">
                        <a:buNone/>
                      </a:pPr>
                      <a:r>
                        <a:rPr sz="12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+1 реб. Норминская ООШ)</a:t>
                      </a:r>
                      <a:endParaRPr sz="12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lvl="0" algn="ctr" eaLnBrk="1" hangingPunct="1">
                        <a:buNone/>
                      </a:pPr>
                      <a:endParaRPr lang="ru-RU" altLang="en-US" sz="12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T="45713" marB="45713">
                    <a:lnL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9E3CB"/>
                    </a:solidFill>
                  </a:tcPr>
                </a:tc>
              </a:tr>
            </a:tbl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-285750" y="0"/>
            <a:ext cx="9429750" cy="584200"/>
          </a:xfrm>
          <a:prstGeom prst="rect">
            <a:avLst/>
          </a:prstGeom>
        </p:spPr>
        <p:txBody>
          <a:bodyPr>
            <a:spAutoFit/>
          </a:bodyPr>
          <a:p>
            <a:pPr algn="ctr">
              <a:buNone/>
            </a:pPr>
            <a:r>
              <a:rPr sz="3200" b="1" dirty="0">
                <a:solidFill>
                  <a:srgbClr val="98A0B2"/>
                </a:solidFill>
                <a:effectLst>
                  <a:outerShdw blurRad="38100" dist="38100" dir="2700000">
                    <a:srgbClr val="000000"/>
                  </a:outerShdw>
                </a:effectLst>
                <a:latin typeface="Calibri" panose="020F0502020204030204" pitchFamily="34" charset="0"/>
              </a:rPr>
              <a:t> </a:t>
            </a:r>
            <a:r>
              <a:rPr sz="3200" b="1" dirty="0">
                <a:solidFill>
                  <a:srgbClr val="800000"/>
                </a:solidFill>
                <a:effectLst>
                  <a:outerShdw blurRad="38100" dist="38100" dir="2700000">
                    <a:srgbClr val="000000"/>
                  </a:outerShdw>
                </a:effectLst>
                <a:latin typeface="Calibri" panose="020F0502020204030204" pitchFamily="34" charset="0"/>
              </a:rPr>
              <a:t>Количество обучающихся в инклюзивных классах</a:t>
            </a:r>
            <a:endParaRPr sz="3200" dirty="0">
              <a:solidFill>
                <a:srgbClr val="800000"/>
              </a:solidFill>
              <a:latin typeface="Calibri" panose="020F0502020204030204" pitchFamily="34" charset="0"/>
            </a:endParaRPr>
          </a:p>
        </p:txBody>
      </p:sp>
    </p:spTree>
  </p:cSld>
  <p:clrMapOvr>
    <a:masterClrMapping/>
  </p:clrMapOvr>
  <p:transition spd="med"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2938" y="274638"/>
            <a:ext cx="8043863" cy="534988"/>
          </a:xfrm>
        </p:spPr>
        <p:txBody>
          <a:bodyPr vert="horz" wrap="square" lIns="0" tIns="45720" rIns="0" bIns="0" numCol="1" anchor="b" anchorCtr="0" compatLnSpc="1"/>
          <a:p>
            <a:pPr>
              <a:buNone/>
            </a:pPr>
            <a:r>
              <a:rPr sz="3200" b="1" dirty="0">
                <a:solidFill>
                  <a:srgbClr val="002060"/>
                </a:solidFill>
                <a:effectLst>
                  <a:outerShdw blurRad="38100" dist="38100" dir="2700000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обучения на дому</a:t>
            </a:r>
            <a:endParaRPr sz="3200" b="1" dirty="0">
              <a:solidFill>
                <a:srgbClr val="002060"/>
              </a:solidFill>
              <a:effectLst>
                <a:outerShdw blurRad="38100" dist="38100" dir="2700000">
                  <a:srgbClr val="000000"/>
                </a:outerShdw>
              </a:effectLst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1027" name="Picture 3" descr="C:\Users\user\Downloads\1630693972556.jpg"/>
          <p:cNvPicPr>
            <a:picLocks noChangeAspect="1" noChangeArrowheads="1"/>
          </p:cNvPicPr>
          <p:nvPr/>
        </p:nvPicPr>
        <p:blipFill>
          <a:blip r:embed="rId1" cstate="print"/>
          <a:srcRect/>
          <a:stretch>
            <a:fillRect/>
          </a:stretch>
        </p:blipFill>
        <p:spPr bwMode="auto">
          <a:xfrm>
            <a:off x="5715008" y="3714752"/>
            <a:ext cx="2143140" cy="28575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32" name="Picture 8" descr="C:\Users\user\Downloads\163069422589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00430" y="857232"/>
            <a:ext cx="2518172" cy="33575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730" name="Picture 10" descr="C:\Users\user\Desktop\воспитать челвека\воспитать человека\BvXMnTETMYc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71670" y="3786190"/>
            <a:ext cx="2020553" cy="285272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9702" name="Picture 6" descr="C:\Users\user\Desktop\воспитать челвека\воспитать человека\xQkBmFXBiHM.jpg"/>
          <p:cNvPicPr>
            <a:picLocks noChangeAspect="1" noChangeArrowheads="1"/>
          </p:cNvPicPr>
          <p:nvPr/>
        </p:nvPicPr>
        <p:blipFill>
          <a:blip r:embed="rId4" cstate="print"/>
          <a:srcRect l="34375"/>
          <a:stretch>
            <a:fillRect/>
          </a:stretch>
        </p:blipFill>
        <p:spPr bwMode="auto">
          <a:xfrm>
            <a:off x="357158" y="785794"/>
            <a:ext cx="1806939" cy="489901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9703" name="Picture 7" descr="C:\Users\user\Desktop\воспитать челвека\воспитать человека\fdSMmCBaUAabQ3AtKIBk3mf0C1xjOODNmgraaWeZzmxNo4lRaOpMGy9inpvIOF9sS2PftzuJo29lIfBWUk7264pe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572264" y="214290"/>
            <a:ext cx="2071702" cy="368590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med"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242" name="Заголовок 1"/>
          <p:cNvSpPr>
            <a:spLocks noGrp="1"/>
          </p:cNvSpPr>
          <p:nvPr>
            <p:ph type="title"/>
          </p:nvPr>
        </p:nvSpPr>
        <p:spPr>
          <a:xfrm>
            <a:off x="642938" y="3429000"/>
            <a:ext cx="8229600" cy="1143000"/>
          </a:xfrm>
        </p:spPr>
        <p:txBody>
          <a:bodyPr vert="horz" wrap="square" lIns="0" tIns="45720" rIns="0" bIns="0" numCol="1" anchor="b" anchorCtr="0" compatLnSpc="1"/>
          <a:p>
            <a:pPr eaLnBrk="1" hangingPunct="1"/>
            <a:r>
              <a:rPr lang="ru-RU" altLang="ru-RU" sz="3200" b="1" dirty="0">
                <a:solidFill>
                  <a:srgbClr val="6720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Умственная отсталость (УО) или олигофрения</a:t>
            </a:r>
            <a:r>
              <a:rPr lang="ru-RU" altLang="ru-RU" sz="3200" dirty="0">
                <a:solidFill>
                  <a:srgbClr val="6720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altLang="ru-RU" sz="32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—</a:t>
            </a:r>
            <a:r>
              <a:rPr lang="ru-RU" altLang="ru-RU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это состояние, характеризующееся нарушениями психического развития в интеллектуальной, познавательной, эмоциональной и других сферах психики и приводящее к социальной дезадаптации.</a:t>
            </a:r>
            <a:endParaRPr lang="ru-RU" altLang="ru-RU" sz="3200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10243" name="Picture 8" descr="http://black738.narod.ru/5f8350820dd8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143500" y="4786313"/>
            <a:ext cx="2259013" cy="1497012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 spd="med"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6148" name="Picture 4" descr="C:\Users\user\Desktop\фонд игры\1669119803166.jpeg"/>
          <p:cNvPicPr>
            <a:picLocks noChangeAspect="1" noChangeArrowheads="1"/>
          </p:cNvPicPr>
          <p:nvPr/>
        </p:nvPicPr>
        <p:blipFill>
          <a:blip r:embed="rId1" cstate="print"/>
          <a:srcRect/>
          <a:stretch>
            <a:fillRect/>
          </a:stretch>
        </p:blipFill>
        <p:spPr bwMode="auto">
          <a:xfrm>
            <a:off x="4357686" y="2214554"/>
            <a:ext cx="2446751" cy="434978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149" name="Picture 5" descr="C:\Users\user\Desktop\фонд игры\1669119803159.jpeg"/>
          <p:cNvPicPr>
            <a:picLocks noChangeAspect="1" noChangeArrowheads="1"/>
          </p:cNvPicPr>
          <p:nvPr/>
        </p:nvPicPr>
        <p:blipFill>
          <a:blip r:embed="rId2" cstate="print"/>
          <a:srcRect l="40741"/>
          <a:stretch>
            <a:fillRect/>
          </a:stretch>
        </p:blipFill>
        <p:spPr bwMode="auto">
          <a:xfrm>
            <a:off x="6858016" y="785794"/>
            <a:ext cx="1928826" cy="578647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151" name="Picture 7" descr="C:\Users\user\Desktop\фонд игры\166911990183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0" y="1142984"/>
            <a:ext cx="2196719" cy="292895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152" name="Picture 8" descr="C:\Users\user\Desktop\фонд игры\166911990183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428728" y="3214686"/>
            <a:ext cx="2571768" cy="34290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1270" name="Заголовок 8"/>
          <p:cNvSpPr>
            <a:spLocks noGrp="1"/>
          </p:cNvSpPr>
          <p:nvPr>
            <p:ph type="title"/>
          </p:nvPr>
        </p:nvSpPr>
        <p:spPr>
          <a:xfrm>
            <a:off x="928688" y="1143000"/>
            <a:ext cx="6543675" cy="776288"/>
          </a:xfrm>
          <a:ln/>
        </p:spPr>
        <p:txBody>
          <a:bodyPr vert="horz" wrap="square" lIns="0" tIns="45720" rIns="0" bIns="0" anchor="b" anchorCtr="0"/>
          <a:p>
            <a:r>
              <a:rPr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Дидактические материалы</a:t>
            </a:r>
            <a:br>
              <a:rPr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на сумму  свыше</a:t>
            </a:r>
            <a:br>
              <a:rPr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250 тыс.рублей</a:t>
            </a:r>
            <a:endParaRPr sz="3200" b="1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2290" name="Заголовок 1"/>
          <p:cNvSpPr>
            <a:spLocks noGrp="1"/>
          </p:cNvSpPr>
          <p:nvPr>
            <p:ph type="title"/>
          </p:nvPr>
        </p:nvSpPr>
        <p:spPr>
          <a:xfrm>
            <a:off x="4000500" y="714375"/>
            <a:ext cx="4929188" cy="1571625"/>
          </a:xfrm>
        </p:spPr>
        <p:txBody>
          <a:bodyPr vert="horz" wrap="square" lIns="0" tIns="45720" rIns="0" bIns="0" numCol="1" anchor="b" anchorCtr="0" compatLnSpc="1"/>
          <a:p>
            <a:pPr algn="ctr"/>
            <a:r>
              <a:rPr sz="3200" b="1" dirty="0">
                <a:solidFill>
                  <a:srgbClr val="6720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Оснащение кабинета ЛФК  </a:t>
            </a:r>
            <a:br>
              <a:rPr sz="3200" b="1" dirty="0">
                <a:solidFill>
                  <a:srgbClr val="6720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sz="3200" b="1" dirty="0">
                <a:solidFill>
                  <a:srgbClr val="6720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сумму  250 тыс.рублей</a:t>
            </a:r>
            <a:endParaRPr sz="3200" b="1" dirty="0">
              <a:solidFill>
                <a:srgbClr val="67202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45059" name="Picture 2" descr="C:\Users\user\Desktop\воспитать челвека\воспитать человека\q24q8zhE5NwaVPpN0WFNjqMP3SaMUnvbSM1P3RD3ZiWVSLS4a_FsAYArLZYlJ5LTaZWsBke7FYhU_zcq6C7Z-uPF.jpg"/>
          <p:cNvPicPr>
            <a:picLocks noGrp="1" noChangeAspect="1" noChangeArrowheads="1"/>
          </p:cNvPicPr>
          <p:nvPr>
            <p:ph idx="1"/>
          </p:nvPr>
        </p:nvPicPr>
        <p:blipFill>
          <a:blip r:embed="rId1"/>
          <a:srcRect/>
          <a:stretch>
            <a:fillRect/>
          </a:stretch>
        </p:blipFill>
        <p:spPr>
          <a:xfrm>
            <a:off x="5000628" y="2643182"/>
            <a:ext cx="3857655" cy="2893242"/>
          </a:xfrm>
          <a:effectLst>
            <a:softEdge rad="112500"/>
          </a:effectLst>
        </p:spPr>
      </p:pic>
      <p:pic>
        <p:nvPicPr>
          <p:cNvPr id="45060" name="Picture 3" descr="C:\Users\user\Desktop\воспитать челвека\воспитать человека\8EkEneV6QO4PAZmMXcOoDDdIIdwM8doZnHPkseQd3D8RxZmOKaZ6y3VseQAC9yoZp7lqu6NLRIiBP9XS1GH7llsQ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625" y="714375"/>
            <a:ext cx="3429000" cy="25717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5061" name="Picture 5" descr="C:\Users\user\Desktop\воспитать челвека\воспитать человека\p5eTuh6QX3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034" y="3143248"/>
            <a:ext cx="4500551" cy="337541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med"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3314" name="Заголовок 1"/>
          <p:cNvSpPr>
            <a:spLocks noGrp="1"/>
          </p:cNvSpPr>
          <p:nvPr>
            <p:ph type="title"/>
          </p:nvPr>
        </p:nvSpPr>
        <p:spPr>
          <a:xfrm>
            <a:off x="500063" y="642938"/>
            <a:ext cx="5643562" cy="1143000"/>
          </a:xfrm>
          <a:ln/>
        </p:spPr>
        <p:txBody>
          <a:bodyPr vert="horz" wrap="square" lIns="0" tIns="45720" rIns="0" bIns="0" anchor="b" anchorCtr="0"/>
          <a:p>
            <a:r>
              <a:rPr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бассейне лучшее восстановление психики.</a:t>
            </a:r>
            <a:endParaRPr sz="3200" b="1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4" name="Picture 15" descr="C:\Users\user\Desktop\воспитать челвека\воспитать человека\LBuTnCM3ObjeuZBsgD4s1yryN8CUai2YUIzAvlwjltYyAyBMJUbGtlCP-Ugt6pgw8CkWo3Y60Y1ZyLMMAoq9Kquz.jpg"/>
          <p:cNvPicPr>
            <a:picLocks noGrp="1" noChangeAspect="1" noChangeArrowheads="1"/>
          </p:cNvPicPr>
          <p:nvPr>
            <p:ph idx="1"/>
          </p:nvPr>
        </p:nvPicPr>
        <p:blipFill>
          <a:blip r:embed="rId1"/>
          <a:srcRect/>
          <a:stretch>
            <a:fillRect/>
          </a:stretch>
        </p:blipFill>
        <p:spPr>
          <a:xfrm>
            <a:off x="5357818" y="4500570"/>
            <a:ext cx="3571876" cy="2143140"/>
          </a:xfrm>
          <a:effectLst>
            <a:softEdge rad="112500"/>
          </a:effectLst>
        </p:spPr>
      </p:pic>
      <p:pic>
        <p:nvPicPr>
          <p:cNvPr id="66562" name="Picture 2" descr="C:\Users\user\Desktop\воспитать челвека\воспитать человека\mAwvqWU_6g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2000240"/>
            <a:ext cx="5048243" cy="378618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6563" name="Picture 3" descr="C:\Users\user\Desktop\воспитать челвека\воспитать человека\OB1FVQ_Lw6jzV3AAbsHP339_CWnRnIuLXuMzT0YRrT3zzR9v6KxCljBC4mY_XBim-yIVPVu8_LdFt9pfGRrBmf_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215074" y="500042"/>
            <a:ext cx="2168235" cy="38576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med">
    <p:fade/>
  </p:transition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jpeg"/></Relationships>
</file>

<file path=ppt/theme/theme1.xml><?xml version="1.0" encoding="utf-8"?>
<a:theme xmlns:a="http://schemas.openxmlformats.org/drawingml/2006/main" name="Поток">
  <a:themeElements>
    <a:clrScheme name="Модульная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Стандартная 2">
      <a:majorFont>
        <a:latin typeface="Calibri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ambria"/>
        <a:ea typeface=""/>
        <a:cs typeface=""/>
        <a:font script="Jpan" typeface="HG明朝B"/>
        <a:font script="Hang" typeface="맑은 고딕"/>
        <a:font script="Hans" typeface="黑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0</TotalTime>
  <Words>3613</Words>
  <Application>WPS Presentation</Application>
  <PresentationFormat/>
  <Paragraphs>184</Paragraphs>
  <Slides>36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10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36</vt:i4>
      </vt:variant>
    </vt:vector>
  </HeadingPairs>
  <TitlesOfParts>
    <vt:vector size="47" baseType="lpstr">
      <vt:lpstr>Arial</vt:lpstr>
      <vt:lpstr>SimSun</vt:lpstr>
      <vt:lpstr>Wingdings</vt:lpstr>
      <vt:lpstr>Calibri</vt:lpstr>
      <vt:lpstr>Cambria</vt:lpstr>
      <vt:lpstr>Wingdings 2</vt:lpstr>
      <vt:lpstr>Times New Roman</vt:lpstr>
      <vt:lpstr>Wingdings 2</vt:lpstr>
      <vt:lpstr>Microsoft YaHei</vt:lpstr>
      <vt:lpstr>Arial Unicode MS</vt:lpstr>
      <vt:lpstr>Поток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Инклюзивное образование - процесс развития общего образования, который подразумевает доступность образования для всех, в плане приспособления к различным нуждам всех детей, что обеспечивает доступ к образованию для детей с особыми потребностями.</dc:title>
  <dc:creator>Екатерина</dc:creator>
  <cp:lastModifiedBy>Школа</cp:lastModifiedBy>
  <cp:revision>230</cp:revision>
  <cp:lastPrinted>2022-01-13T08:39:22Z</cp:lastPrinted>
  <dcterms:created xsi:type="dcterms:W3CDTF">2014-12-15T09:56:57Z</dcterms:created>
  <dcterms:modified xsi:type="dcterms:W3CDTF">2025-03-13T09:57:48Z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19DBA2A018DD43749E8F9A66AB128912_13</vt:lpwstr>
  </property>
  <property fmtid="{D5CDD505-2E9C-101B-9397-08002B2CF9AE}" pid="3" name="KSOProductBuildVer">
    <vt:lpwstr>1049-12.2.0.19805</vt:lpwstr>
  </property>
</Properties>
</file>